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64" r:id="rId5"/>
    <p:sldId id="5506" r:id="rId6"/>
    <p:sldId id="5511" r:id="rId7"/>
    <p:sldId id="258" r:id="rId8"/>
    <p:sldId id="5515" r:id="rId9"/>
    <p:sldId id="5507" r:id="rId10"/>
    <p:sldId id="5520" r:id="rId11"/>
    <p:sldId id="5513" r:id="rId12"/>
    <p:sldId id="5514" r:id="rId13"/>
    <p:sldId id="5509" r:id="rId14"/>
    <p:sldId id="5516" r:id="rId15"/>
    <p:sldId id="5517" r:id="rId16"/>
    <p:sldId id="5518" r:id="rId17"/>
    <p:sldId id="5508" r:id="rId18"/>
    <p:sldId id="5521" r:id="rId19"/>
    <p:sldId id="5522" r:id="rId20"/>
    <p:sldId id="5523"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5CA9"/>
    <a:srgbClr val="4D539D"/>
    <a:srgbClr val="F9DA5B"/>
    <a:srgbClr val="F8DA57"/>
    <a:srgbClr val="F6D7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8" autoAdjust="0"/>
    <p:restoredTop sz="87192" autoAdjust="0"/>
  </p:normalViewPr>
  <p:slideViewPr>
    <p:cSldViewPr snapToGrid="0">
      <p:cViewPr varScale="1">
        <p:scale>
          <a:sx n="94" d="100"/>
          <a:sy n="94" d="100"/>
        </p:scale>
        <p:origin x="642"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Rousseau" userId="85b8c67b-f5af-4288-9839-87db5922ee73" providerId="ADAL" clId="{DF854274-8C0D-439E-9AD1-7ED556CE71F3}"/>
    <pc:docChg chg="custSel delSld modSld">
      <pc:chgData name="David Rousseau" userId="85b8c67b-f5af-4288-9839-87db5922ee73" providerId="ADAL" clId="{DF854274-8C0D-439E-9AD1-7ED556CE71F3}" dt="2024-02-20T08:59:05.845" v="75" actId="47"/>
      <pc:docMkLst>
        <pc:docMk/>
      </pc:docMkLst>
      <pc:sldChg chg="addSp delSp modSp del mod">
        <pc:chgData name="David Rousseau" userId="85b8c67b-f5af-4288-9839-87db5922ee73" providerId="ADAL" clId="{DF854274-8C0D-439E-9AD1-7ED556CE71F3}" dt="2024-02-20T08:59:05.845" v="75" actId="47"/>
        <pc:sldMkLst>
          <pc:docMk/>
          <pc:sldMk cId="3912154730" sldId="5524"/>
        </pc:sldMkLst>
        <pc:spChg chg="mod">
          <ac:chgData name="David Rousseau" userId="85b8c67b-f5af-4288-9839-87db5922ee73" providerId="ADAL" clId="{DF854274-8C0D-439E-9AD1-7ED556CE71F3}" dt="2024-02-20T08:53:30.250" v="45" actId="20577"/>
          <ac:spMkLst>
            <pc:docMk/>
            <pc:sldMk cId="3912154730" sldId="5524"/>
            <ac:spMk id="4" creationId="{9FCC3B2E-DC6D-8064-DF8A-EB5AC0F1E6CA}"/>
          </ac:spMkLst>
        </pc:spChg>
        <pc:spChg chg="del">
          <ac:chgData name="David Rousseau" userId="85b8c67b-f5af-4288-9839-87db5922ee73" providerId="ADAL" clId="{DF854274-8C0D-439E-9AD1-7ED556CE71F3}" dt="2024-02-20T08:53:41.453" v="50" actId="478"/>
          <ac:spMkLst>
            <pc:docMk/>
            <pc:sldMk cId="3912154730" sldId="5524"/>
            <ac:spMk id="9" creationId="{41B5541E-8AC6-AC8A-66D0-FD92530AD30E}"/>
          </ac:spMkLst>
        </pc:spChg>
        <pc:spChg chg="mod">
          <ac:chgData name="David Rousseau" userId="85b8c67b-f5af-4288-9839-87db5922ee73" providerId="ADAL" clId="{DF854274-8C0D-439E-9AD1-7ED556CE71F3}" dt="2024-02-20T08:53:19.077" v="44" actId="20577"/>
          <ac:spMkLst>
            <pc:docMk/>
            <pc:sldMk cId="3912154730" sldId="5524"/>
            <ac:spMk id="19" creationId="{67037EE4-94DC-716D-6386-8B42B56BABBA}"/>
          </ac:spMkLst>
        </pc:spChg>
        <pc:graphicFrameChg chg="add mod">
          <ac:chgData name="David Rousseau" userId="85b8c67b-f5af-4288-9839-87db5922ee73" providerId="ADAL" clId="{DF854274-8C0D-439E-9AD1-7ED556CE71F3}" dt="2024-02-20T08:55:52.285" v="74"/>
          <ac:graphicFrameMkLst>
            <pc:docMk/>
            <pc:sldMk cId="3912154730" sldId="5524"/>
            <ac:graphicFrameMk id="2" creationId="{C05B12AF-9E53-7DF9-31F4-76F2649DCBAD}"/>
          </ac:graphicFrameMkLst>
        </pc:graphicFrameChg>
        <pc:graphicFrameChg chg="add mod">
          <ac:chgData name="David Rousseau" userId="85b8c67b-f5af-4288-9839-87db5922ee73" providerId="ADAL" clId="{DF854274-8C0D-439E-9AD1-7ED556CE71F3}" dt="2024-02-20T08:55:51.658" v="70"/>
          <ac:graphicFrameMkLst>
            <pc:docMk/>
            <pc:sldMk cId="3912154730" sldId="5524"/>
            <ac:graphicFrameMk id="5" creationId="{581BD3E4-140E-4C0F-76DA-292CC61C5555}"/>
          </ac:graphicFrameMkLst>
        </pc:graphicFrameChg>
        <pc:graphicFrameChg chg="del">
          <ac:chgData name="David Rousseau" userId="85b8c67b-f5af-4288-9839-87db5922ee73" providerId="ADAL" clId="{DF854274-8C0D-439E-9AD1-7ED556CE71F3}" dt="2024-02-20T08:53:35.679" v="46" actId="478"/>
          <ac:graphicFrameMkLst>
            <pc:docMk/>
            <pc:sldMk cId="3912154730" sldId="5524"/>
            <ac:graphicFrameMk id="15" creationId="{D23D8225-9F74-EAA8-AC44-A5CCEAA7D4DB}"/>
          </ac:graphicFrameMkLst>
        </pc:graphicFrameChg>
        <pc:picChg chg="del">
          <ac:chgData name="David Rousseau" userId="85b8c67b-f5af-4288-9839-87db5922ee73" providerId="ADAL" clId="{DF854274-8C0D-439E-9AD1-7ED556CE71F3}" dt="2024-02-20T08:53:37.645" v="47" actId="478"/>
          <ac:picMkLst>
            <pc:docMk/>
            <pc:sldMk cId="3912154730" sldId="5524"/>
            <ac:picMk id="2050" creationId="{EC8C5C22-D9E8-E927-7C1A-A07BBBAC6978}"/>
          </ac:picMkLst>
        </pc:picChg>
        <pc:picChg chg="del">
          <ac:chgData name="David Rousseau" userId="85b8c67b-f5af-4288-9839-87db5922ee73" providerId="ADAL" clId="{DF854274-8C0D-439E-9AD1-7ED556CE71F3}" dt="2024-02-20T08:53:38.463" v="48" actId="478"/>
          <ac:picMkLst>
            <pc:docMk/>
            <pc:sldMk cId="3912154730" sldId="5524"/>
            <ac:picMk id="2052" creationId="{6E14DC91-0DD9-304C-2C1E-739580A464E6}"/>
          </ac:picMkLst>
        </pc:picChg>
        <pc:picChg chg="del">
          <ac:chgData name="David Rousseau" userId="85b8c67b-f5af-4288-9839-87db5922ee73" providerId="ADAL" clId="{DF854274-8C0D-439E-9AD1-7ED556CE71F3}" dt="2024-02-20T08:53:39.333" v="49" actId="478"/>
          <ac:picMkLst>
            <pc:docMk/>
            <pc:sldMk cId="3912154730" sldId="5524"/>
            <ac:picMk id="2054" creationId="{85EA4823-CE09-4C7A-DAA1-3532C58CB27A}"/>
          </ac:picMkLst>
        </pc:picChg>
      </pc:sldChg>
    </pc:docChg>
  </pc:docChgLst>
  <pc:docChgLst>
    <pc:chgData name="Mariana Leff" userId="768b5bdd-b5e3-4b8d-8980-254c43e9be8f" providerId="ADAL" clId="{C9C329A0-AAEC-45F1-9A61-3603336A7A6E}"/>
    <pc:docChg chg="undo custSel modSld">
      <pc:chgData name="Mariana Leff" userId="768b5bdd-b5e3-4b8d-8980-254c43e9be8f" providerId="ADAL" clId="{C9C329A0-AAEC-45F1-9A61-3603336A7A6E}" dt="2023-06-21T14:03:05.756" v="94" actId="1076"/>
      <pc:docMkLst>
        <pc:docMk/>
      </pc:docMkLst>
      <pc:sldChg chg="modSp mod">
        <pc:chgData name="Mariana Leff" userId="768b5bdd-b5e3-4b8d-8980-254c43e9be8f" providerId="ADAL" clId="{C9C329A0-AAEC-45F1-9A61-3603336A7A6E}" dt="2023-06-21T14:01:51.834" v="93" actId="12788"/>
        <pc:sldMkLst>
          <pc:docMk/>
          <pc:sldMk cId="1762569987" sldId="258"/>
        </pc:sldMkLst>
        <pc:spChg chg="mod">
          <ac:chgData name="Mariana Leff" userId="768b5bdd-b5e3-4b8d-8980-254c43e9be8f" providerId="ADAL" clId="{C9C329A0-AAEC-45F1-9A61-3603336A7A6E}" dt="2023-06-21T14:01:51.834" v="93" actId="12788"/>
          <ac:spMkLst>
            <pc:docMk/>
            <pc:sldMk cId="1762569987" sldId="258"/>
            <ac:spMk id="3" creationId="{F3BD6415-E09C-A23D-87D0-7DF60AEE1B9A}"/>
          </ac:spMkLst>
        </pc:spChg>
        <pc:spChg chg="mod">
          <ac:chgData name="Mariana Leff" userId="768b5bdd-b5e3-4b8d-8980-254c43e9be8f" providerId="ADAL" clId="{C9C329A0-AAEC-45F1-9A61-3603336A7A6E}" dt="2023-06-21T14:01:44.567" v="92" actId="1038"/>
          <ac:spMkLst>
            <pc:docMk/>
            <pc:sldMk cId="1762569987" sldId="258"/>
            <ac:spMk id="7" creationId="{60EFB616-9E78-0E99-3CC9-61E3A6454B29}"/>
          </ac:spMkLst>
        </pc:spChg>
        <pc:spChg chg="mod">
          <ac:chgData name="Mariana Leff" userId="768b5bdd-b5e3-4b8d-8980-254c43e9be8f" providerId="ADAL" clId="{C9C329A0-AAEC-45F1-9A61-3603336A7A6E}" dt="2023-06-21T14:00:36.901" v="11" actId="465"/>
          <ac:spMkLst>
            <pc:docMk/>
            <pc:sldMk cId="1762569987" sldId="258"/>
            <ac:spMk id="8" creationId="{1F227AF6-D7A9-3B07-AEE7-9482099C2064}"/>
          </ac:spMkLst>
        </pc:spChg>
        <pc:spChg chg="mod">
          <ac:chgData name="Mariana Leff" userId="768b5bdd-b5e3-4b8d-8980-254c43e9be8f" providerId="ADAL" clId="{C9C329A0-AAEC-45F1-9A61-3603336A7A6E}" dt="2023-06-21T14:01:30.537" v="85" actId="1076"/>
          <ac:spMkLst>
            <pc:docMk/>
            <pc:sldMk cId="1762569987" sldId="258"/>
            <ac:spMk id="9" creationId="{E1B7B859-3B19-AA48-AC20-56D43EEB1EC8}"/>
          </ac:spMkLst>
        </pc:spChg>
        <pc:spChg chg="mod">
          <ac:chgData name="Mariana Leff" userId="768b5bdd-b5e3-4b8d-8980-254c43e9be8f" providerId="ADAL" clId="{C9C329A0-AAEC-45F1-9A61-3603336A7A6E}" dt="2023-06-21T14:01:14.762" v="64" actId="1036"/>
          <ac:spMkLst>
            <pc:docMk/>
            <pc:sldMk cId="1762569987" sldId="258"/>
            <ac:spMk id="10" creationId="{C3E96807-AF6C-C912-F604-FD52C6E31B39}"/>
          </ac:spMkLst>
        </pc:spChg>
        <pc:spChg chg="mod">
          <ac:chgData name="Mariana Leff" userId="768b5bdd-b5e3-4b8d-8980-254c43e9be8f" providerId="ADAL" clId="{C9C329A0-AAEC-45F1-9A61-3603336A7A6E}" dt="2023-06-21T14:00:26.477" v="9" actId="1076"/>
          <ac:spMkLst>
            <pc:docMk/>
            <pc:sldMk cId="1762569987" sldId="258"/>
            <ac:spMk id="12" creationId="{B3431E32-961A-BE91-CC4E-D9511581CC23}"/>
          </ac:spMkLst>
        </pc:spChg>
        <pc:spChg chg="mod">
          <ac:chgData name="Mariana Leff" userId="768b5bdd-b5e3-4b8d-8980-254c43e9be8f" providerId="ADAL" clId="{C9C329A0-AAEC-45F1-9A61-3603336A7A6E}" dt="2023-06-21T14:00:56.077" v="16" actId="1038"/>
          <ac:spMkLst>
            <pc:docMk/>
            <pc:sldMk cId="1762569987" sldId="258"/>
            <ac:spMk id="13" creationId="{69BD49A0-001A-814E-B749-4E11CCA7EAC6}"/>
          </ac:spMkLst>
        </pc:spChg>
        <pc:spChg chg="mod">
          <ac:chgData name="Mariana Leff" userId="768b5bdd-b5e3-4b8d-8980-254c43e9be8f" providerId="ADAL" clId="{C9C329A0-AAEC-45F1-9A61-3603336A7A6E}" dt="2023-06-21T14:00:56.077" v="16" actId="1038"/>
          <ac:spMkLst>
            <pc:docMk/>
            <pc:sldMk cId="1762569987" sldId="258"/>
            <ac:spMk id="14" creationId="{033DD637-40FA-563A-1AA1-6857A7171A13}"/>
          </ac:spMkLst>
        </pc:spChg>
        <pc:spChg chg="mod">
          <ac:chgData name="Mariana Leff" userId="768b5bdd-b5e3-4b8d-8980-254c43e9be8f" providerId="ADAL" clId="{C9C329A0-AAEC-45F1-9A61-3603336A7A6E}" dt="2023-06-21T14:00:36.901" v="11" actId="465"/>
          <ac:spMkLst>
            <pc:docMk/>
            <pc:sldMk cId="1762569987" sldId="258"/>
            <ac:spMk id="15" creationId="{A1A485E4-80A1-224E-B6BF-F68437606BB6}"/>
          </ac:spMkLst>
        </pc:spChg>
        <pc:spChg chg="mod">
          <ac:chgData name="Mariana Leff" userId="768b5bdd-b5e3-4b8d-8980-254c43e9be8f" providerId="ADAL" clId="{C9C329A0-AAEC-45F1-9A61-3603336A7A6E}" dt="2023-06-21T14:00:56.077" v="16" actId="1038"/>
          <ac:spMkLst>
            <pc:docMk/>
            <pc:sldMk cId="1762569987" sldId="258"/>
            <ac:spMk id="16" creationId="{0470C1ED-E887-0444-A647-FB92D20703DD}"/>
          </ac:spMkLst>
        </pc:spChg>
        <pc:spChg chg="mod">
          <ac:chgData name="Mariana Leff" userId="768b5bdd-b5e3-4b8d-8980-254c43e9be8f" providerId="ADAL" clId="{C9C329A0-AAEC-45F1-9A61-3603336A7A6E}" dt="2023-06-21T14:00:36.901" v="11" actId="465"/>
          <ac:spMkLst>
            <pc:docMk/>
            <pc:sldMk cId="1762569987" sldId="258"/>
            <ac:spMk id="19" creationId="{1F0B1F2F-792D-FB4E-95A0-A53C193F7558}"/>
          </ac:spMkLst>
        </pc:spChg>
        <pc:spChg chg="mod">
          <ac:chgData name="Mariana Leff" userId="768b5bdd-b5e3-4b8d-8980-254c43e9be8f" providerId="ADAL" clId="{C9C329A0-AAEC-45F1-9A61-3603336A7A6E}" dt="2023-06-21T14:01:00.487" v="18" actId="1036"/>
          <ac:spMkLst>
            <pc:docMk/>
            <pc:sldMk cId="1762569987" sldId="258"/>
            <ac:spMk id="20" creationId="{9F852F70-64FA-FA4F-A141-D307465B5721}"/>
          </ac:spMkLst>
        </pc:spChg>
        <pc:spChg chg="mod">
          <ac:chgData name="Mariana Leff" userId="768b5bdd-b5e3-4b8d-8980-254c43e9be8f" providerId="ADAL" clId="{C9C329A0-AAEC-45F1-9A61-3603336A7A6E}" dt="2023-06-21T14:00:36.901" v="11" actId="465"/>
          <ac:spMkLst>
            <pc:docMk/>
            <pc:sldMk cId="1762569987" sldId="258"/>
            <ac:spMk id="63" creationId="{6D97A3E4-99EC-EF4A-8061-954A044A2F24}"/>
          </ac:spMkLst>
        </pc:spChg>
        <pc:spChg chg="mod">
          <ac:chgData name="Mariana Leff" userId="768b5bdd-b5e3-4b8d-8980-254c43e9be8f" providerId="ADAL" clId="{C9C329A0-AAEC-45F1-9A61-3603336A7A6E}" dt="2023-06-21T14:01:02.427" v="20" actId="1036"/>
          <ac:spMkLst>
            <pc:docMk/>
            <pc:sldMk cId="1762569987" sldId="258"/>
            <ac:spMk id="65" creationId="{3B8132C0-F1E4-A349-89C7-B2CEA62B8C16}"/>
          </ac:spMkLst>
        </pc:spChg>
        <pc:spChg chg="mod">
          <ac:chgData name="Mariana Leff" userId="768b5bdd-b5e3-4b8d-8980-254c43e9be8f" providerId="ADAL" clId="{C9C329A0-AAEC-45F1-9A61-3603336A7A6E}" dt="2023-06-21T14:00:36.901" v="11" actId="465"/>
          <ac:spMkLst>
            <pc:docMk/>
            <pc:sldMk cId="1762569987" sldId="258"/>
            <ac:spMk id="66" creationId="{818EA50C-82A6-A542-8006-FA28979DF204}"/>
          </ac:spMkLst>
        </pc:spChg>
        <pc:spChg chg="mod">
          <ac:chgData name="Mariana Leff" userId="768b5bdd-b5e3-4b8d-8980-254c43e9be8f" providerId="ADAL" clId="{C9C329A0-AAEC-45F1-9A61-3603336A7A6E}" dt="2023-06-21T14:01:05.167" v="26" actId="1035"/>
          <ac:spMkLst>
            <pc:docMk/>
            <pc:sldMk cId="1762569987" sldId="258"/>
            <ac:spMk id="67" creationId="{5CDE82DB-92C6-6B4D-A834-243428A535F1}"/>
          </ac:spMkLst>
        </pc:spChg>
        <pc:spChg chg="mod">
          <ac:chgData name="Mariana Leff" userId="768b5bdd-b5e3-4b8d-8980-254c43e9be8f" providerId="ADAL" clId="{C9C329A0-AAEC-45F1-9A61-3603336A7A6E}" dt="2023-06-21T14:00:36.901" v="11" actId="465"/>
          <ac:spMkLst>
            <pc:docMk/>
            <pc:sldMk cId="1762569987" sldId="258"/>
            <ac:spMk id="68" creationId="{66B940DD-D18A-154D-A941-41819C514910}"/>
          </ac:spMkLst>
        </pc:spChg>
        <pc:spChg chg="mod">
          <ac:chgData name="Mariana Leff" userId="768b5bdd-b5e3-4b8d-8980-254c43e9be8f" providerId="ADAL" clId="{C9C329A0-AAEC-45F1-9A61-3603336A7A6E}" dt="2023-06-21T14:01:10.647" v="48" actId="1036"/>
          <ac:spMkLst>
            <pc:docMk/>
            <pc:sldMk cId="1762569987" sldId="258"/>
            <ac:spMk id="69" creationId="{B5256E09-8EEB-8D47-B69E-46BFAEF7FFAF}"/>
          </ac:spMkLst>
        </pc:spChg>
        <pc:spChg chg="mod">
          <ac:chgData name="Mariana Leff" userId="768b5bdd-b5e3-4b8d-8980-254c43e9be8f" providerId="ADAL" clId="{C9C329A0-AAEC-45F1-9A61-3603336A7A6E}" dt="2023-06-21T14:01:51.834" v="93" actId="12788"/>
          <ac:spMkLst>
            <pc:docMk/>
            <pc:sldMk cId="1762569987" sldId="258"/>
            <ac:spMk id="86" creationId="{C9860D15-872D-984A-85BF-B48B62D4E428}"/>
          </ac:spMkLst>
        </pc:spChg>
        <pc:spChg chg="mod">
          <ac:chgData name="Mariana Leff" userId="768b5bdd-b5e3-4b8d-8980-254c43e9be8f" providerId="ADAL" clId="{C9C329A0-AAEC-45F1-9A61-3603336A7A6E}" dt="2023-06-21T14:01:44.567" v="92" actId="1038"/>
          <ac:spMkLst>
            <pc:docMk/>
            <pc:sldMk cId="1762569987" sldId="258"/>
            <ac:spMk id="87" creationId="{40BD3747-E8FC-8445-A794-9A2D7C4F980F}"/>
          </ac:spMkLst>
        </pc:spChg>
        <pc:spChg chg="mod">
          <ac:chgData name="Mariana Leff" userId="768b5bdd-b5e3-4b8d-8980-254c43e9be8f" providerId="ADAL" clId="{C9C329A0-AAEC-45F1-9A61-3603336A7A6E}" dt="2023-06-21T14:01:51.834" v="93" actId="12788"/>
          <ac:spMkLst>
            <pc:docMk/>
            <pc:sldMk cId="1762569987" sldId="258"/>
            <ac:spMk id="88" creationId="{A1375A72-399D-2047-9CB0-67D275C517F7}"/>
          </ac:spMkLst>
        </pc:spChg>
        <pc:spChg chg="mod">
          <ac:chgData name="Mariana Leff" userId="768b5bdd-b5e3-4b8d-8980-254c43e9be8f" providerId="ADAL" clId="{C9C329A0-AAEC-45F1-9A61-3603336A7A6E}" dt="2023-06-21T14:01:44.567" v="92" actId="1038"/>
          <ac:spMkLst>
            <pc:docMk/>
            <pc:sldMk cId="1762569987" sldId="258"/>
            <ac:spMk id="89" creationId="{4227B016-830A-4841-8957-82CA1CF6543B}"/>
          </ac:spMkLst>
        </pc:spChg>
        <pc:spChg chg="mod">
          <ac:chgData name="Mariana Leff" userId="768b5bdd-b5e3-4b8d-8980-254c43e9be8f" providerId="ADAL" clId="{C9C329A0-AAEC-45F1-9A61-3603336A7A6E}" dt="2023-06-21T14:01:51.834" v="93" actId="12788"/>
          <ac:spMkLst>
            <pc:docMk/>
            <pc:sldMk cId="1762569987" sldId="258"/>
            <ac:spMk id="90" creationId="{A5D07C72-563F-7F4C-ABB7-95C8E11B70E9}"/>
          </ac:spMkLst>
        </pc:spChg>
        <pc:spChg chg="mod">
          <ac:chgData name="Mariana Leff" userId="768b5bdd-b5e3-4b8d-8980-254c43e9be8f" providerId="ADAL" clId="{C9C329A0-AAEC-45F1-9A61-3603336A7A6E}" dt="2023-06-21T14:01:44.567" v="92" actId="1038"/>
          <ac:spMkLst>
            <pc:docMk/>
            <pc:sldMk cId="1762569987" sldId="258"/>
            <ac:spMk id="91" creationId="{21CFAEC5-D2A9-E345-9E4E-35EB5B5AB4CC}"/>
          </ac:spMkLst>
        </pc:spChg>
      </pc:sldChg>
      <pc:sldChg chg="addSp modSp">
        <pc:chgData name="Mariana Leff" userId="768b5bdd-b5e3-4b8d-8980-254c43e9be8f" providerId="ADAL" clId="{C9C329A0-AAEC-45F1-9A61-3603336A7A6E}" dt="2023-06-21T13:59:24.148" v="3" actId="1076"/>
        <pc:sldMkLst>
          <pc:docMk/>
          <pc:sldMk cId="1986930515" sldId="264"/>
        </pc:sldMkLst>
        <pc:picChg chg="add mod">
          <ac:chgData name="Mariana Leff" userId="768b5bdd-b5e3-4b8d-8980-254c43e9be8f" providerId="ADAL" clId="{C9C329A0-AAEC-45F1-9A61-3603336A7A6E}" dt="2023-06-21T13:59:24.148" v="3" actId="1076"/>
          <ac:picMkLst>
            <pc:docMk/>
            <pc:sldMk cId="1986930515" sldId="264"/>
            <ac:picMk id="2" creationId="{39219920-0A42-0812-8E39-C188445C0738}"/>
          </ac:picMkLst>
        </pc:picChg>
      </pc:sldChg>
      <pc:sldChg chg="modSp mod">
        <pc:chgData name="Mariana Leff" userId="768b5bdd-b5e3-4b8d-8980-254c43e9be8f" providerId="ADAL" clId="{C9C329A0-AAEC-45F1-9A61-3603336A7A6E}" dt="2023-06-21T14:03:05.756" v="94" actId="1076"/>
        <pc:sldMkLst>
          <pc:docMk/>
          <pc:sldMk cId="2553631295" sldId="266"/>
        </pc:sldMkLst>
        <pc:spChg chg="mod">
          <ac:chgData name="Mariana Leff" userId="768b5bdd-b5e3-4b8d-8980-254c43e9be8f" providerId="ADAL" clId="{C9C329A0-AAEC-45F1-9A61-3603336A7A6E}" dt="2023-06-21T13:59:59.199" v="6" actId="1076"/>
          <ac:spMkLst>
            <pc:docMk/>
            <pc:sldMk cId="2553631295" sldId="266"/>
            <ac:spMk id="9" creationId="{62D15167-41CA-DD9D-5049-8DF3B4C4706D}"/>
          </ac:spMkLst>
        </pc:spChg>
        <pc:spChg chg="mod">
          <ac:chgData name="Mariana Leff" userId="768b5bdd-b5e3-4b8d-8980-254c43e9be8f" providerId="ADAL" clId="{C9C329A0-AAEC-45F1-9A61-3603336A7A6E}" dt="2023-06-21T13:59:57.831" v="5" actId="1076"/>
          <ac:spMkLst>
            <pc:docMk/>
            <pc:sldMk cId="2553631295" sldId="266"/>
            <ac:spMk id="16" creationId="{4DFFD929-31E9-8216-4321-75E478777CCD}"/>
          </ac:spMkLst>
        </pc:spChg>
        <pc:spChg chg="mod">
          <ac:chgData name="Mariana Leff" userId="768b5bdd-b5e3-4b8d-8980-254c43e9be8f" providerId="ADAL" clId="{C9C329A0-AAEC-45F1-9A61-3603336A7A6E}" dt="2023-06-21T14:00:01.220" v="7" actId="1076"/>
          <ac:spMkLst>
            <pc:docMk/>
            <pc:sldMk cId="2553631295" sldId="266"/>
            <ac:spMk id="21" creationId="{A4ADBBEF-EF64-F0ED-BBA9-C738A8585C6E}"/>
          </ac:spMkLst>
        </pc:spChg>
        <pc:spChg chg="mod">
          <ac:chgData name="Mariana Leff" userId="768b5bdd-b5e3-4b8d-8980-254c43e9be8f" providerId="ADAL" clId="{C9C329A0-AAEC-45F1-9A61-3603336A7A6E}" dt="2023-06-21T13:59:54.332" v="4" actId="12788"/>
          <ac:spMkLst>
            <pc:docMk/>
            <pc:sldMk cId="2553631295" sldId="266"/>
            <ac:spMk id="37" creationId="{27255D8C-6553-26DE-3C42-8A87246A5CD5}"/>
          </ac:spMkLst>
        </pc:spChg>
        <pc:spChg chg="mod">
          <ac:chgData name="Mariana Leff" userId="768b5bdd-b5e3-4b8d-8980-254c43e9be8f" providerId="ADAL" clId="{C9C329A0-AAEC-45F1-9A61-3603336A7A6E}" dt="2023-06-21T13:59:54.332" v="4" actId="12788"/>
          <ac:spMkLst>
            <pc:docMk/>
            <pc:sldMk cId="2553631295" sldId="266"/>
            <ac:spMk id="52" creationId="{C3EADE3A-01D1-0FEE-D644-B3B8CF44488E}"/>
          </ac:spMkLst>
        </pc:spChg>
        <pc:spChg chg="mod">
          <ac:chgData name="Mariana Leff" userId="768b5bdd-b5e3-4b8d-8980-254c43e9be8f" providerId="ADAL" clId="{C9C329A0-AAEC-45F1-9A61-3603336A7A6E}" dt="2023-06-21T13:59:54.332" v="4" actId="12788"/>
          <ac:spMkLst>
            <pc:docMk/>
            <pc:sldMk cId="2553631295" sldId="266"/>
            <ac:spMk id="53" creationId="{BAC6348B-039D-CEF9-D200-B213A8D417D5}"/>
          </ac:spMkLst>
        </pc:spChg>
        <pc:spChg chg="mod">
          <ac:chgData name="Mariana Leff" userId="768b5bdd-b5e3-4b8d-8980-254c43e9be8f" providerId="ADAL" clId="{C9C329A0-AAEC-45F1-9A61-3603336A7A6E}" dt="2023-06-21T14:00:05.262" v="8" actId="1076"/>
          <ac:spMkLst>
            <pc:docMk/>
            <pc:sldMk cId="2553631295" sldId="266"/>
            <ac:spMk id="54" creationId="{4C7E3842-CF93-4213-81F3-0AAA1AA2CDA4}"/>
          </ac:spMkLst>
        </pc:spChg>
        <pc:spChg chg="mod">
          <ac:chgData name="Mariana Leff" userId="768b5bdd-b5e3-4b8d-8980-254c43e9be8f" providerId="ADAL" clId="{C9C329A0-AAEC-45F1-9A61-3603336A7A6E}" dt="2023-06-21T13:59:54.332" v="4" actId="12788"/>
          <ac:spMkLst>
            <pc:docMk/>
            <pc:sldMk cId="2553631295" sldId="266"/>
            <ac:spMk id="55" creationId="{158F84A9-8555-34A7-99D5-2E83CAE02829}"/>
          </ac:spMkLst>
        </pc:spChg>
        <pc:picChg chg="mod">
          <ac:chgData name="Mariana Leff" userId="768b5bdd-b5e3-4b8d-8980-254c43e9be8f" providerId="ADAL" clId="{C9C329A0-AAEC-45F1-9A61-3603336A7A6E}" dt="2023-06-21T14:03:05.756" v="94" actId="1076"/>
          <ac:picMkLst>
            <pc:docMk/>
            <pc:sldMk cId="2553631295" sldId="266"/>
            <ac:picMk id="2050" creationId="{F4A0CA45-C4FC-E413-6BBD-06B50961499D}"/>
          </ac:picMkLst>
        </pc:picChg>
      </pc:sldChg>
    </pc:docChg>
  </pc:docChgLst>
  <pc:docChgLst>
    <pc:chgData name="Kenza Ollu" userId="S::kollu@rayonnance.fr::82a90e97-4cc9-498d-8678-b5be30643360" providerId="AD" clId="Web-{3B9E7C53-FBE0-8390-F4BE-46CD5399C6B5}"/>
    <pc:docChg chg="modSld">
      <pc:chgData name="Kenza Ollu" userId="S::kollu@rayonnance.fr::82a90e97-4cc9-498d-8678-b5be30643360" providerId="AD" clId="Web-{3B9E7C53-FBE0-8390-F4BE-46CD5399C6B5}" dt="2023-10-30T13:43:46.645" v="3" actId="20577"/>
      <pc:docMkLst>
        <pc:docMk/>
      </pc:docMkLst>
      <pc:sldChg chg="modSp">
        <pc:chgData name="Kenza Ollu" userId="S::kollu@rayonnance.fr::82a90e97-4cc9-498d-8678-b5be30643360" providerId="AD" clId="Web-{3B9E7C53-FBE0-8390-F4BE-46CD5399C6B5}" dt="2023-10-30T13:43:46.645" v="3" actId="20577"/>
        <pc:sldMkLst>
          <pc:docMk/>
          <pc:sldMk cId="1986930515" sldId="264"/>
        </pc:sldMkLst>
        <pc:spChg chg="mod">
          <ac:chgData name="Kenza Ollu" userId="S::kollu@rayonnance.fr::82a90e97-4cc9-498d-8678-b5be30643360" providerId="AD" clId="Web-{3B9E7C53-FBE0-8390-F4BE-46CD5399C6B5}" dt="2023-10-30T13:43:34.738" v="0" actId="20577"/>
          <ac:spMkLst>
            <pc:docMk/>
            <pc:sldMk cId="1986930515" sldId="264"/>
            <ac:spMk id="27" creationId="{512ED678-A5B9-3543-8CFC-1781FE6BCB23}"/>
          </ac:spMkLst>
        </pc:spChg>
        <pc:spChg chg="mod">
          <ac:chgData name="Kenza Ollu" userId="S::kollu@rayonnance.fr::82a90e97-4cc9-498d-8678-b5be30643360" providerId="AD" clId="Web-{3B9E7C53-FBE0-8390-F4BE-46CD5399C6B5}" dt="2023-10-30T13:43:46.645" v="3" actId="20577"/>
          <ac:spMkLst>
            <pc:docMk/>
            <pc:sldMk cId="1986930515" sldId="264"/>
            <ac:spMk id="28" creationId="{B9AB2A6F-AB1B-4947-B2D2-987F3D635C15}"/>
          </ac:spMkLst>
        </pc:spChg>
      </pc:sldChg>
    </pc:docChg>
  </pc:docChgLst>
  <pc:docChgLst>
    <pc:chgData name="David Rousseau" userId="85b8c67b-f5af-4288-9839-87db5922ee73" providerId="ADAL" clId="{1DD678CD-4D61-4DF1-9595-B9AB306C1A7B}"/>
    <pc:docChg chg="modSld">
      <pc:chgData name="David Rousseau" userId="85b8c67b-f5af-4288-9839-87db5922ee73" providerId="ADAL" clId="{1DD678CD-4D61-4DF1-9595-B9AB306C1A7B}" dt="2024-12-05T14:28:30.175" v="16" actId="20577"/>
      <pc:docMkLst>
        <pc:docMk/>
      </pc:docMkLst>
      <pc:sldChg chg="modSp mod">
        <pc:chgData name="David Rousseau" userId="85b8c67b-f5af-4288-9839-87db5922ee73" providerId="ADAL" clId="{1DD678CD-4D61-4DF1-9595-B9AB306C1A7B}" dt="2024-12-05T14:28:30.175" v="16" actId="20577"/>
        <pc:sldMkLst>
          <pc:docMk/>
          <pc:sldMk cId="1986930515" sldId="264"/>
        </pc:sldMkLst>
        <pc:spChg chg="mod">
          <ac:chgData name="David Rousseau" userId="85b8c67b-f5af-4288-9839-87db5922ee73" providerId="ADAL" clId="{1DD678CD-4D61-4DF1-9595-B9AB306C1A7B}" dt="2024-12-05T14:28:22.719" v="6" actId="20577"/>
          <ac:spMkLst>
            <pc:docMk/>
            <pc:sldMk cId="1986930515" sldId="264"/>
            <ac:spMk id="27" creationId="{512ED678-A5B9-3543-8CFC-1781FE6BCB23}"/>
          </ac:spMkLst>
        </pc:spChg>
        <pc:spChg chg="mod">
          <ac:chgData name="David Rousseau" userId="85b8c67b-f5af-4288-9839-87db5922ee73" providerId="ADAL" clId="{1DD678CD-4D61-4DF1-9595-B9AB306C1A7B}" dt="2024-12-05T14:28:30.175" v="16" actId="20577"/>
          <ac:spMkLst>
            <pc:docMk/>
            <pc:sldMk cId="1986930515" sldId="264"/>
            <ac:spMk id="28" creationId="{B9AB2A6F-AB1B-4947-B2D2-987F3D635C15}"/>
          </ac:spMkLst>
        </pc:spChg>
      </pc:sldChg>
    </pc:docChg>
  </pc:docChgLst>
  <pc:docChgLst>
    <pc:chgData name="Kenza Ollu" userId="S::kollu@rayonnance.fr::82a90e97-4cc9-498d-8678-b5be30643360" providerId="AD" clId="Web-{772A7C86-13AD-CA58-8CAD-12D9FBAECAC0}"/>
    <pc:docChg chg="modSld">
      <pc:chgData name="Kenza Ollu" userId="S::kollu@rayonnance.fr::82a90e97-4cc9-498d-8678-b5be30643360" providerId="AD" clId="Web-{772A7C86-13AD-CA58-8CAD-12D9FBAECAC0}" dt="2024-02-21T10:19:24.344" v="10" actId="20577"/>
      <pc:docMkLst>
        <pc:docMk/>
      </pc:docMkLst>
      <pc:sldChg chg="modSp">
        <pc:chgData name="Kenza Ollu" userId="S::kollu@rayonnance.fr::82a90e97-4cc9-498d-8678-b5be30643360" providerId="AD" clId="Web-{772A7C86-13AD-CA58-8CAD-12D9FBAECAC0}" dt="2024-02-21T10:19:24.344" v="10" actId="20577"/>
        <pc:sldMkLst>
          <pc:docMk/>
          <pc:sldMk cId="1986930515" sldId="264"/>
        </pc:sldMkLst>
        <pc:spChg chg="mod">
          <ac:chgData name="Kenza Ollu" userId="S::kollu@rayonnance.fr::82a90e97-4cc9-498d-8678-b5be30643360" providerId="AD" clId="Web-{772A7C86-13AD-CA58-8CAD-12D9FBAECAC0}" dt="2024-02-21T10:19:17.704" v="0" actId="14100"/>
          <ac:spMkLst>
            <pc:docMk/>
            <pc:sldMk cId="1986930515" sldId="264"/>
            <ac:spMk id="4" creationId="{1EA3B90A-EA92-6C44-9E95-5B126A611A66}"/>
          </ac:spMkLst>
        </pc:spChg>
        <pc:spChg chg="mod">
          <ac:chgData name="Kenza Ollu" userId="S::kollu@rayonnance.fr::82a90e97-4cc9-498d-8678-b5be30643360" providerId="AD" clId="Web-{772A7C86-13AD-CA58-8CAD-12D9FBAECAC0}" dt="2024-02-21T10:19:24.344" v="10" actId="20577"/>
          <ac:spMkLst>
            <pc:docMk/>
            <pc:sldMk cId="1986930515" sldId="264"/>
            <ac:spMk id="27" creationId="{512ED678-A5B9-3543-8CFC-1781FE6BCB23}"/>
          </ac:spMkLst>
        </pc:spChg>
      </pc:sldChg>
    </pc:docChg>
  </pc:docChgLst>
  <pc:docChgLst>
    <pc:chgData name="Kenza Ollu" userId="82a90e97-4cc9-498d-8678-b5be30643360" providerId="ADAL" clId="{CE77C57F-55EA-4C27-A5DC-FECB7A1E7311}"/>
    <pc:docChg chg="undo redo custSel addSld delSld modSld sldOrd">
      <pc:chgData name="Kenza Ollu" userId="82a90e97-4cc9-498d-8678-b5be30643360" providerId="ADAL" clId="{CE77C57F-55EA-4C27-A5DC-FECB7A1E7311}" dt="2024-01-30T11:43:09.145" v="3202" actId="20577"/>
      <pc:docMkLst>
        <pc:docMk/>
      </pc:docMkLst>
      <pc:sldChg chg="addSp delSp modSp mod ord">
        <pc:chgData name="Kenza Ollu" userId="82a90e97-4cc9-498d-8678-b5be30643360" providerId="ADAL" clId="{CE77C57F-55EA-4C27-A5DC-FECB7A1E7311}" dt="2024-01-29T09:52:12.750" v="2434"/>
        <pc:sldMkLst>
          <pc:docMk/>
          <pc:sldMk cId="1762569987" sldId="258"/>
        </pc:sldMkLst>
        <pc:spChg chg="del">
          <ac:chgData name="Kenza Ollu" userId="82a90e97-4cc9-498d-8678-b5be30643360" providerId="ADAL" clId="{CE77C57F-55EA-4C27-A5DC-FECB7A1E7311}" dt="2024-01-29T08:03:55.454" v="466" actId="478"/>
          <ac:spMkLst>
            <pc:docMk/>
            <pc:sldMk cId="1762569987" sldId="258"/>
            <ac:spMk id="3" creationId="{F3BD6415-E09C-A23D-87D0-7DF60AEE1B9A}"/>
          </ac:spMkLst>
        </pc:spChg>
        <pc:spChg chg="del">
          <ac:chgData name="Kenza Ollu" userId="82a90e97-4cc9-498d-8678-b5be30643360" providerId="ADAL" clId="{CE77C57F-55EA-4C27-A5DC-FECB7A1E7311}" dt="2024-01-29T08:03:56.542" v="467" actId="478"/>
          <ac:spMkLst>
            <pc:docMk/>
            <pc:sldMk cId="1762569987" sldId="258"/>
            <ac:spMk id="7" creationId="{60EFB616-9E78-0E99-3CC9-61E3A6454B29}"/>
          </ac:spMkLst>
        </pc:spChg>
        <pc:spChg chg="mod">
          <ac:chgData name="Kenza Ollu" userId="82a90e97-4cc9-498d-8678-b5be30643360" providerId="ADAL" clId="{CE77C57F-55EA-4C27-A5DC-FECB7A1E7311}" dt="2024-01-29T08:08:20.567" v="649" actId="1036"/>
          <ac:spMkLst>
            <pc:docMk/>
            <pc:sldMk cId="1762569987" sldId="258"/>
            <ac:spMk id="8" creationId="{1F227AF6-D7A9-3B07-AEE7-9482099C2064}"/>
          </ac:spMkLst>
        </pc:spChg>
        <pc:spChg chg="mod">
          <ac:chgData name="Kenza Ollu" userId="82a90e97-4cc9-498d-8678-b5be30643360" providerId="ADAL" clId="{CE77C57F-55EA-4C27-A5DC-FECB7A1E7311}" dt="2024-01-29T08:08:20.567" v="649" actId="1036"/>
          <ac:spMkLst>
            <pc:docMk/>
            <pc:sldMk cId="1762569987" sldId="258"/>
            <ac:spMk id="10" creationId="{C3E96807-AF6C-C912-F604-FD52C6E31B39}"/>
          </ac:spMkLst>
        </pc:spChg>
        <pc:spChg chg="mod">
          <ac:chgData name="Kenza Ollu" userId="82a90e97-4cc9-498d-8678-b5be30643360" providerId="ADAL" clId="{CE77C57F-55EA-4C27-A5DC-FECB7A1E7311}" dt="2024-01-29T08:08:06.489" v="642" actId="20577"/>
          <ac:spMkLst>
            <pc:docMk/>
            <pc:sldMk cId="1762569987" sldId="258"/>
            <ac:spMk id="11" creationId="{9DE189D9-E79F-CB4B-B66C-9212FE75ACE6}"/>
          </ac:spMkLst>
        </pc:spChg>
        <pc:spChg chg="mod">
          <ac:chgData name="Kenza Ollu" userId="82a90e97-4cc9-498d-8678-b5be30643360" providerId="ADAL" clId="{CE77C57F-55EA-4C27-A5DC-FECB7A1E7311}" dt="2024-01-29T08:08:20.567" v="649" actId="1036"/>
          <ac:spMkLst>
            <pc:docMk/>
            <pc:sldMk cId="1762569987" sldId="258"/>
            <ac:spMk id="12" creationId="{B3431E32-961A-BE91-CC4E-D9511581CC23}"/>
          </ac:spMkLst>
        </pc:spChg>
        <pc:spChg chg="del">
          <ac:chgData name="Kenza Ollu" userId="82a90e97-4cc9-498d-8678-b5be30643360" providerId="ADAL" clId="{CE77C57F-55EA-4C27-A5DC-FECB7A1E7311}" dt="2024-01-29T08:09:05.191" v="676" actId="478"/>
          <ac:spMkLst>
            <pc:docMk/>
            <pc:sldMk cId="1762569987" sldId="258"/>
            <ac:spMk id="13" creationId="{69BD49A0-001A-814E-B749-4E11CCA7EAC6}"/>
          </ac:spMkLst>
        </pc:spChg>
        <pc:spChg chg="mod">
          <ac:chgData name="Kenza Ollu" userId="82a90e97-4cc9-498d-8678-b5be30643360" providerId="ADAL" clId="{CE77C57F-55EA-4C27-A5DC-FECB7A1E7311}" dt="2024-01-29T08:08:34.025" v="671" actId="1076"/>
          <ac:spMkLst>
            <pc:docMk/>
            <pc:sldMk cId="1762569987" sldId="258"/>
            <ac:spMk id="14" creationId="{033DD637-40FA-563A-1AA1-6857A7171A13}"/>
          </ac:spMkLst>
        </pc:spChg>
        <pc:spChg chg="mod">
          <ac:chgData name="Kenza Ollu" userId="82a90e97-4cc9-498d-8678-b5be30643360" providerId="ADAL" clId="{CE77C57F-55EA-4C27-A5DC-FECB7A1E7311}" dt="2024-01-29T08:08:20.567" v="649" actId="1036"/>
          <ac:spMkLst>
            <pc:docMk/>
            <pc:sldMk cId="1762569987" sldId="258"/>
            <ac:spMk id="15" creationId="{A1A485E4-80A1-224E-B6BF-F68437606BB6}"/>
          </ac:spMkLst>
        </pc:spChg>
        <pc:spChg chg="mod">
          <ac:chgData name="Kenza Ollu" userId="82a90e97-4cc9-498d-8678-b5be30643360" providerId="ADAL" clId="{CE77C57F-55EA-4C27-A5DC-FECB7A1E7311}" dt="2024-01-29T08:08:20.567" v="649" actId="1036"/>
          <ac:spMkLst>
            <pc:docMk/>
            <pc:sldMk cId="1762569987" sldId="258"/>
            <ac:spMk id="16" creationId="{0470C1ED-E887-0444-A647-FB92D20703DD}"/>
          </ac:spMkLst>
        </pc:spChg>
        <pc:spChg chg="add del mod">
          <ac:chgData name="Kenza Ollu" userId="82a90e97-4cc9-498d-8678-b5be30643360" providerId="ADAL" clId="{CE77C57F-55EA-4C27-A5DC-FECB7A1E7311}" dt="2024-01-29T08:00:42.014" v="349" actId="478"/>
          <ac:spMkLst>
            <pc:docMk/>
            <pc:sldMk cId="1762569987" sldId="258"/>
            <ac:spMk id="17" creationId="{2DFF0D3E-96A9-5DED-F258-970284C0C6D4}"/>
          </ac:spMkLst>
        </pc:spChg>
        <pc:spChg chg="add mod">
          <ac:chgData name="Kenza Ollu" userId="82a90e97-4cc9-498d-8678-b5be30643360" providerId="ADAL" clId="{CE77C57F-55EA-4C27-A5DC-FECB7A1E7311}" dt="2024-01-29T08:08:32.837" v="670" actId="20577"/>
          <ac:spMkLst>
            <pc:docMk/>
            <pc:sldMk cId="1762569987" sldId="258"/>
            <ac:spMk id="18" creationId="{DB9D2447-186A-9E81-078A-FE1421BAE73F}"/>
          </ac:spMkLst>
        </pc:spChg>
        <pc:spChg chg="mod">
          <ac:chgData name="Kenza Ollu" userId="82a90e97-4cc9-498d-8678-b5be30643360" providerId="ADAL" clId="{CE77C57F-55EA-4C27-A5DC-FECB7A1E7311}" dt="2024-01-29T08:08:20.567" v="649" actId="1036"/>
          <ac:spMkLst>
            <pc:docMk/>
            <pc:sldMk cId="1762569987" sldId="258"/>
            <ac:spMk id="19" creationId="{1F0B1F2F-792D-FB4E-95A0-A53C193F7558}"/>
          </ac:spMkLst>
        </pc:spChg>
        <pc:spChg chg="mod">
          <ac:chgData name="Kenza Ollu" userId="82a90e97-4cc9-498d-8678-b5be30643360" providerId="ADAL" clId="{CE77C57F-55EA-4C27-A5DC-FECB7A1E7311}" dt="2024-01-29T08:08:20.567" v="649" actId="1036"/>
          <ac:spMkLst>
            <pc:docMk/>
            <pc:sldMk cId="1762569987" sldId="258"/>
            <ac:spMk id="20" creationId="{9F852F70-64FA-FA4F-A141-D307465B5721}"/>
          </ac:spMkLst>
        </pc:spChg>
        <pc:spChg chg="add mod">
          <ac:chgData name="Kenza Ollu" userId="82a90e97-4cc9-498d-8678-b5be30643360" providerId="ADAL" clId="{CE77C57F-55EA-4C27-A5DC-FECB7A1E7311}" dt="2024-01-29T08:18:57.203" v="705" actId="14100"/>
          <ac:spMkLst>
            <pc:docMk/>
            <pc:sldMk cId="1762569987" sldId="258"/>
            <ac:spMk id="22" creationId="{23D721DD-81AE-335B-A6C9-17E4A3B3E545}"/>
          </ac:spMkLst>
        </pc:spChg>
        <pc:spChg chg="add mod">
          <ac:chgData name="Kenza Ollu" userId="82a90e97-4cc9-498d-8678-b5be30643360" providerId="ADAL" clId="{CE77C57F-55EA-4C27-A5DC-FECB7A1E7311}" dt="2024-01-29T08:19:23.805" v="804" actId="14100"/>
          <ac:spMkLst>
            <pc:docMk/>
            <pc:sldMk cId="1762569987" sldId="258"/>
            <ac:spMk id="24" creationId="{E245D8A3-7EE8-0A6D-BE08-C226166E9C13}"/>
          </ac:spMkLst>
        </pc:spChg>
        <pc:spChg chg="add mod">
          <ac:chgData name="Kenza Ollu" userId="82a90e97-4cc9-498d-8678-b5be30643360" providerId="ADAL" clId="{CE77C57F-55EA-4C27-A5DC-FECB7A1E7311}" dt="2024-01-29T08:20:03.427" v="842" actId="20577"/>
          <ac:spMkLst>
            <pc:docMk/>
            <pc:sldMk cId="1762569987" sldId="258"/>
            <ac:spMk id="25" creationId="{816DD65C-815E-60B7-A9F3-9FE9176607B0}"/>
          </ac:spMkLst>
        </pc:spChg>
        <pc:spChg chg="add mod">
          <ac:chgData name="Kenza Ollu" userId="82a90e97-4cc9-498d-8678-b5be30643360" providerId="ADAL" clId="{CE77C57F-55EA-4C27-A5DC-FECB7A1E7311}" dt="2024-01-29T08:20:31.677" v="896" actId="20577"/>
          <ac:spMkLst>
            <pc:docMk/>
            <pc:sldMk cId="1762569987" sldId="258"/>
            <ac:spMk id="26" creationId="{012D392E-39CD-4984-0A2E-A5F0DD26D505}"/>
          </ac:spMkLst>
        </pc:spChg>
        <pc:spChg chg="add mod">
          <ac:chgData name="Kenza Ollu" userId="82a90e97-4cc9-498d-8678-b5be30643360" providerId="ADAL" clId="{CE77C57F-55EA-4C27-A5DC-FECB7A1E7311}" dt="2024-01-29T09:52:12.750" v="2434"/>
          <ac:spMkLst>
            <pc:docMk/>
            <pc:sldMk cId="1762569987" sldId="258"/>
            <ac:spMk id="27" creationId="{CF1260C3-1348-343A-267B-F95E87DD3318}"/>
          </ac:spMkLst>
        </pc:spChg>
        <pc:spChg chg="add mod">
          <ac:chgData name="Kenza Ollu" userId="82a90e97-4cc9-498d-8678-b5be30643360" providerId="ADAL" clId="{CE77C57F-55EA-4C27-A5DC-FECB7A1E7311}" dt="2024-01-29T09:52:12.750" v="2434"/>
          <ac:spMkLst>
            <pc:docMk/>
            <pc:sldMk cId="1762569987" sldId="258"/>
            <ac:spMk id="28" creationId="{E5DE2E92-C0B7-C6A1-DF58-1CB5A54EA6B1}"/>
          </ac:spMkLst>
        </pc:spChg>
        <pc:spChg chg="mod">
          <ac:chgData name="Kenza Ollu" userId="82a90e97-4cc9-498d-8678-b5be30643360" providerId="ADAL" clId="{CE77C57F-55EA-4C27-A5DC-FECB7A1E7311}" dt="2024-01-29T08:50:50.904" v="1103" actId="14100"/>
          <ac:spMkLst>
            <pc:docMk/>
            <pc:sldMk cId="1762569987" sldId="258"/>
            <ac:spMk id="41" creationId="{B0438731-FF61-794C-AFE0-DEED592508F6}"/>
          </ac:spMkLst>
        </pc:spChg>
        <pc:spChg chg="mod">
          <ac:chgData name="Kenza Ollu" userId="82a90e97-4cc9-498d-8678-b5be30643360" providerId="ADAL" clId="{CE77C57F-55EA-4C27-A5DC-FECB7A1E7311}" dt="2024-01-29T08:08:20.567" v="649" actId="1036"/>
          <ac:spMkLst>
            <pc:docMk/>
            <pc:sldMk cId="1762569987" sldId="258"/>
            <ac:spMk id="63" creationId="{6D97A3E4-99EC-EF4A-8061-954A044A2F24}"/>
          </ac:spMkLst>
        </pc:spChg>
        <pc:spChg chg="mod">
          <ac:chgData name="Kenza Ollu" userId="82a90e97-4cc9-498d-8678-b5be30643360" providerId="ADAL" clId="{CE77C57F-55EA-4C27-A5DC-FECB7A1E7311}" dt="2024-01-29T08:08:20.567" v="649" actId="1036"/>
          <ac:spMkLst>
            <pc:docMk/>
            <pc:sldMk cId="1762569987" sldId="258"/>
            <ac:spMk id="65" creationId="{3B8132C0-F1E4-A349-89C7-B2CEA62B8C16}"/>
          </ac:spMkLst>
        </pc:spChg>
        <pc:spChg chg="mod">
          <ac:chgData name="Kenza Ollu" userId="82a90e97-4cc9-498d-8678-b5be30643360" providerId="ADAL" clId="{CE77C57F-55EA-4C27-A5DC-FECB7A1E7311}" dt="2024-01-29T08:08:20.567" v="649" actId="1036"/>
          <ac:spMkLst>
            <pc:docMk/>
            <pc:sldMk cId="1762569987" sldId="258"/>
            <ac:spMk id="66" creationId="{818EA50C-82A6-A542-8006-FA28979DF204}"/>
          </ac:spMkLst>
        </pc:spChg>
        <pc:spChg chg="mod">
          <ac:chgData name="Kenza Ollu" userId="82a90e97-4cc9-498d-8678-b5be30643360" providerId="ADAL" clId="{CE77C57F-55EA-4C27-A5DC-FECB7A1E7311}" dt="2024-01-29T08:08:23.856" v="656" actId="1036"/>
          <ac:spMkLst>
            <pc:docMk/>
            <pc:sldMk cId="1762569987" sldId="258"/>
            <ac:spMk id="67" creationId="{5CDE82DB-92C6-6B4D-A834-243428A535F1}"/>
          </ac:spMkLst>
        </pc:spChg>
        <pc:spChg chg="mod">
          <ac:chgData name="Kenza Ollu" userId="82a90e97-4cc9-498d-8678-b5be30643360" providerId="ADAL" clId="{CE77C57F-55EA-4C27-A5DC-FECB7A1E7311}" dt="2024-01-29T08:08:20.567" v="649" actId="1036"/>
          <ac:spMkLst>
            <pc:docMk/>
            <pc:sldMk cId="1762569987" sldId="258"/>
            <ac:spMk id="68" creationId="{66B940DD-D18A-154D-A941-41819C514910}"/>
          </ac:spMkLst>
        </pc:spChg>
        <pc:spChg chg="mod">
          <ac:chgData name="Kenza Ollu" userId="82a90e97-4cc9-498d-8678-b5be30643360" providerId="ADAL" clId="{CE77C57F-55EA-4C27-A5DC-FECB7A1E7311}" dt="2024-01-29T08:08:20.567" v="649" actId="1036"/>
          <ac:spMkLst>
            <pc:docMk/>
            <pc:sldMk cId="1762569987" sldId="258"/>
            <ac:spMk id="69" creationId="{B5256E09-8EEB-8D47-B69E-46BFAEF7FFAF}"/>
          </ac:spMkLst>
        </pc:spChg>
        <pc:spChg chg="mod">
          <ac:chgData name="Kenza Ollu" userId="82a90e97-4cc9-498d-8678-b5be30643360" providerId="ADAL" clId="{CE77C57F-55EA-4C27-A5DC-FECB7A1E7311}" dt="2024-01-29T08:20:09.924" v="852" actId="1035"/>
          <ac:spMkLst>
            <pc:docMk/>
            <pc:sldMk cId="1762569987" sldId="258"/>
            <ac:spMk id="86" creationId="{C9860D15-872D-984A-85BF-B48B62D4E428}"/>
          </ac:spMkLst>
        </pc:spChg>
        <pc:spChg chg="mod">
          <ac:chgData name="Kenza Ollu" userId="82a90e97-4cc9-498d-8678-b5be30643360" providerId="ADAL" clId="{CE77C57F-55EA-4C27-A5DC-FECB7A1E7311}" dt="2024-01-29T08:20:15.440" v="863" actId="1036"/>
          <ac:spMkLst>
            <pc:docMk/>
            <pc:sldMk cId="1762569987" sldId="258"/>
            <ac:spMk id="87" creationId="{40BD3747-E8FC-8445-A794-9A2D7C4F980F}"/>
          </ac:spMkLst>
        </pc:spChg>
        <pc:spChg chg="mod">
          <ac:chgData name="Kenza Ollu" userId="82a90e97-4cc9-498d-8678-b5be30643360" providerId="ADAL" clId="{CE77C57F-55EA-4C27-A5DC-FECB7A1E7311}" dt="2024-01-29T08:20:09.924" v="852" actId="1035"/>
          <ac:spMkLst>
            <pc:docMk/>
            <pc:sldMk cId="1762569987" sldId="258"/>
            <ac:spMk id="88" creationId="{A1375A72-399D-2047-9CB0-67D275C517F7}"/>
          </ac:spMkLst>
        </pc:spChg>
        <pc:spChg chg="mod">
          <ac:chgData name="Kenza Ollu" userId="82a90e97-4cc9-498d-8678-b5be30643360" providerId="ADAL" clId="{CE77C57F-55EA-4C27-A5DC-FECB7A1E7311}" dt="2024-01-29T08:20:15.440" v="863" actId="1036"/>
          <ac:spMkLst>
            <pc:docMk/>
            <pc:sldMk cId="1762569987" sldId="258"/>
            <ac:spMk id="89" creationId="{4227B016-830A-4841-8957-82CA1CF6543B}"/>
          </ac:spMkLst>
        </pc:spChg>
        <pc:spChg chg="mod">
          <ac:chgData name="Kenza Ollu" userId="82a90e97-4cc9-498d-8678-b5be30643360" providerId="ADAL" clId="{CE77C57F-55EA-4C27-A5DC-FECB7A1E7311}" dt="2024-01-29T08:20:09.924" v="852" actId="1035"/>
          <ac:spMkLst>
            <pc:docMk/>
            <pc:sldMk cId="1762569987" sldId="258"/>
            <ac:spMk id="90" creationId="{A5D07C72-563F-7F4C-ABB7-95C8E11B70E9}"/>
          </ac:spMkLst>
        </pc:spChg>
        <pc:spChg chg="mod">
          <ac:chgData name="Kenza Ollu" userId="82a90e97-4cc9-498d-8678-b5be30643360" providerId="ADAL" clId="{CE77C57F-55EA-4C27-A5DC-FECB7A1E7311}" dt="2024-01-29T08:20:18.318" v="865" actId="1035"/>
          <ac:spMkLst>
            <pc:docMk/>
            <pc:sldMk cId="1762569987" sldId="258"/>
            <ac:spMk id="91" creationId="{21CFAEC5-D2A9-E345-9E4E-35EB5B5AB4CC}"/>
          </ac:spMkLst>
        </pc:spChg>
        <pc:picChg chg="add mod">
          <ac:chgData name="Kenza Ollu" userId="82a90e97-4cc9-498d-8678-b5be30643360" providerId="ADAL" clId="{CE77C57F-55EA-4C27-A5DC-FECB7A1E7311}" dt="2024-01-29T08:34:19.519" v="1098" actId="1076"/>
          <ac:picMkLst>
            <pc:docMk/>
            <pc:sldMk cId="1762569987" sldId="258"/>
            <ac:picMk id="5" creationId="{E53DD718-51F1-E50F-0AE2-EF85ABE2C490}"/>
          </ac:picMkLst>
        </pc:picChg>
        <pc:picChg chg="del">
          <ac:chgData name="Kenza Ollu" userId="82a90e97-4cc9-498d-8678-b5be30643360" providerId="ADAL" clId="{CE77C57F-55EA-4C27-A5DC-FECB7A1E7311}" dt="2024-01-29T07:56:55.088" v="286" actId="478"/>
          <ac:picMkLst>
            <pc:docMk/>
            <pc:sldMk cId="1762569987" sldId="258"/>
            <ac:picMk id="1026" creationId="{AD1CA67F-E536-08DE-0BD4-C14A092C1DEC}"/>
          </ac:picMkLst>
        </pc:picChg>
      </pc:sldChg>
      <pc:sldChg chg="del ord">
        <pc:chgData name="Kenza Ollu" userId="82a90e97-4cc9-498d-8678-b5be30643360" providerId="ADAL" clId="{CE77C57F-55EA-4C27-A5DC-FECB7A1E7311}" dt="2024-01-29T07:57:29.151" v="291" actId="47"/>
        <pc:sldMkLst>
          <pc:docMk/>
          <pc:sldMk cId="2376676528" sldId="259"/>
        </pc:sldMkLst>
      </pc:sldChg>
      <pc:sldChg chg="addSp delSp modSp mod">
        <pc:chgData name="Kenza Ollu" userId="82a90e97-4cc9-498d-8678-b5be30643360" providerId="ADAL" clId="{CE77C57F-55EA-4C27-A5DC-FECB7A1E7311}" dt="2024-01-30T11:43:09.145" v="3202" actId="20577"/>
        <pc:sldMkLst>
          <pc:docMk/>
          <pc:sldMk cId="1986930515" sldId="264"/>
        </pc:sldMkLst>
        <pc:spChg chg="mod">
          <ac:chgData name="Kenza Ollu" userId="82a90e97-4cc9-498d-8678-b5be30643360" providerId="ADAL" clId="{CE77C57F-55EA-4C27-A5DC-FECB7A1E7311}" dt="2024-01-29T07:53:02.204" v="134" actId="14100"/>
          <ac:spMkLst>
            <pc:docMk/>
            <pc:sldMk cId="1986930515" sldId="264"/>
            <ac:spMk id="4" creationId="{1EA3B90A-EA92-6C44-9E95-5B126A611A66}"/>
          </ac:spMkLst>
        </pc:spChg>
        <pc:spChg chg="mod">
          <ac:chgData name="Kenza Ollu" userId="82a90e97-4cc9-498d-8678-b5be30643360" providerId="ADAL" clId="{CE77C57F-55EA-4C27-A5DC-FECB7A1E7311}" dt="2024-01-30T11:43:05.015" v="3192" actId="20577"/>
          <ac:spMkLst>
            <pc:docMk/>
            <pc:sldMk cId="1986930515" sldId="264"/>
            <ac:spMk id="27" creationId="{512ED678-A5B9-3543-8CFC-1781FE6BCB23}"/>
          </ac:spMkLst>
        </pc:spChg>
        <pc:spChg chg="mod">
          <ac:chgData name="Kenza Ollu" userId="82a90e97-4cc9-498d-8678-b5be30643360" providerId="ADAL" clId="{CE77C57F-55EA-4C27-A5DC-FECB7A1E7311}" dt="2024-01-30T11:43:09.145" v="3202" actId="20577"/>
          <ac:spMkLst>
            <pc:docMk/>
            <pc:sldMk cId="1986930515" sldId="264"/>
            <ac:spMk id="28" creationId="{B9AB2A6F-AB1B-4947-B2D2-987F3D635C15}"/>
          </ac:spMkLst>
        </pc:spChg>
        <pc:picChg chg="del">
          <ac:chgData name="Kenza Ollu" userId="82a90e97-4cc9-498d-8678-b5be30643360" providerId="ADAL" clId="{CE77C57F-55EA-4C27-A5DC-FECB7A1E7311}" dt="2024-01-29T10:27:47.628" v="3173" actId="478"/>
          <ac:picMkLst>
            <pc:docMk/>
            <pc:sldMk cId="1986930515" sldId="264"/>
            <ac:picMk id="2" creationId="{39219920-0A42-0812-8E39-C188445C0738}"/>
          </ac:picMkLst>
        </pc:picChg>
        <pc:picChg chg="add del mod">
          <ac:chgData name="Kenza Ollu" userId="82a90e97-4cc9-498d-8678-b5be30643360" providerId="ADAL" clId="{CE77C57F-55EA-4C27-A5DC-FECB7A1E7311}" dt="2024-01-29T10:27:47.175" v="3172" actId="478"/>
          <ac:picMkLst>
            <pc:docMk/>
            <pc:sldMk cId="1986930515" sldId="264"/>
            <ac:picMk id="6" creationId="{9A6D0684-92A9-9576-C8EF-6A0E1D73D006}"/>
          </ac:picMkLst>
        </pc:picChg>
        <pc:picChg chg="add mod">
          <ac:chgData name="Kenza Ollu" userId="82a90e97-4cc9-498d-8678-b5be30643360" providerId="ADAL" clId="{CE77C57F-55EA-4C27-A5DC-FECB7A1E7311}" dt="2024-01-29T10:28:15.497" v="3178" actId="1076"/>
          <ac:picMkLst>
            <pc:docMk/>
            <pc:sldMk cId="1986930515" sldId="264"/>
            <ac:picMk id="8" creationId="{F020A867-9A71-5C99-AF14-55A00F6C4BE1}"/>
          </ac:picMkLst>
        </pc:picChg>
        <pc:picChg chg="add del mod">
          <ac:chgData name="Kenza Ollu" userId="82a90e97-4cc9-498d-8678-b5be30643360" providerId="ADAL" clId="{CE77C57F-55EA-4C27-A5DC-FECB7A1E7311}" dt="2024-01-29T10:28:25.324" v="3180" actId="478"/>
          <ac:picMkLst>
            <pc:docMk/>
            <pc:sldMk cId="1986930515" sldId="264"/>
            <ac:picMk id="9" creationId="{23BA691F-94D0-4731-0478-CD0246DE4CC3}"/>
          </ac:picMkLst>
        </pc:picChg>
        <pc:picChg chg="add mod">
          <ac:chgData name="Kenza Ollu" userId="82a90e97-4cc9-498d-8678-b5be30643360" providerId="ADAL" clId="{CE77C57F-55EA-4C27-A5DC-FECB7A1E7311}" dt="2024-01-29T10:28:38.697" v="3184" actId="1076"/>
          <ac:picMkLst>
            <pc:docMk/>
            <pc:sldMk cId="1986930515" sldId="264"/>
            <ac:picMk id="10" creationId="{A9889517-407A-6E63-2E9B-F81E096C2C98}"/>
          </ac:picMkLst>
        </pc:picChg>
      </pc:sldChg>
      <pc:sldChg chg="addSp delSp modSp del mod">
        <pc:chgData name="Kenza Ollu" userId="82a90e97-4cc9-498d-8678-b5be30643360" providerId="ADAL" clId="{CE77C57F-55EA-4C27-A5DC-FECB7A1E7311}" dt="2024-01-29T08:31:44.979" v="1056" actId="47"/>
        <pc:sldMkLst>
          <pc:docMk/>
          <pc:sldMk cId="2553631295" sldId="266"/>
        </pc:sldMkLst>
        <pc:spChg chg="mod">
          <ac:chgData name="Kenza Ollu" userId="82a90e97-4cc9-498d-8678-b5be30643360" providerId="ADAL" clId="{CE77C57F-55EA-4C27-A5DC-FECB7A1E7311}" dt="2024-01-29T07:53:23.015" v="187" actId="20577"/>
          <ac:spMkLst>
            <pc:docMk/>
            <pc:sldMk cId="2553631295" sldId="266"/>
            <ac:spMk id="4" creationId="{1EA3B90A-EA92-6C44-9E95-5B126A611A66}"/>
          </ac:spMkLst>
        </pc:spChg>
        <pc:spChg chg="del">
          <ac:chgData name="Kenza Ollu" userId="82a90e97-4cc9-498d-8678-b5be30643360" providerId="ADAL" clId="{CE77C57F-55EA-4C27-A5DC-FECB7A1E7311}" dt="2024-01-29T08:21:48.439" v="898" actId="478"/>
          <ac:spMkLst>
            <pc:docMk/>
            <pc:sldMk cId="2553631295" sldId="266"/>
            <ac:spMk id="37" creationId="{27255D8C-6553-26DE-3C42-8A87246A5CD5}"/>
          </ac:spMkLst>
        </pc:spChg>
        <pc:spChg chg="del">
          <ac:chgData name="Kenza Ollu" userId="82a90e97-4cc9-498d-8678-b5be30643360" providerId="ADAL" clId="{CE77C57F-55EA-4C27-A5DC-FECB7A1E7311}" dt="2024-01-29T08:21:47.421" v="897" actId="478"/>
          <ac:spMkLst>
            <pc:docMk/>
            <pc:sldMk cId="2553631295" sldId="266"/>
            <ac:spMk id="38" creationId="{5763FA5D-9AB0-C236-6A6B-595BF2CC70DE}"/>
          </ac:spMkLst>
        </pc:spChg>
        <pc:spChg chg="del">
          <ac:chgData name="Kenza Ollu" userId="82a90e97-4cc9-498d-8678-b5be30643360" providerId="ADAL" clId="{CE77C57F-55EA-4C27-A5DC-FECB7A1E7311}" dt="2024-01-29T08:21:49.527" v="899" actId="478"/>
          <ac:spMkLst>
            <pc:docMk/>
            <pc:sldMk cId="2553631295" sldId="266"/>
            <ac:spMk id="48" creationId="{EC32327F-986D-DCB7-8C5A-994BA01785D7}"/>
          </ac:spMkLst>
        </pc:spChg>
        <pc:spChg chg="del">
          <ac:chgData name="Kenza Ollu" userId="82a90e97-4cc9-498d-8678-b5be30643360" providerId="ADAL" clId="{CE77C57F-55EA-4C27-A5DC-FECB7A1E7311}" dt="2024-01-29T08:21:50.077" v="900" actId="478"/>
          <ac:spMkLst>
            <pc:docMk/>
            <pc:sldMk cId="2553631295" sldId="266"/>
            <ac:spMk id="55" creationId="{158F84A9-8555-34A7-99D5-2E83CAE02829}"/>
          </ac:spMkLst>
        </pc:spChg>
        <pc:picChg chg="add mod">
          <ac:chgData name="Kenza Ollu" userId="82a90e97-4cc9-498d-8678-b5be30643360" providerId="ADAL" clId="{CE77C57F-55EA-4C27-A5DC-FECB7A1E7311}" dt="2024-01-29T07:56:36.955" v="277" actId="1076"/>
          <ac:picMkLst>
            <pc:docMk/>
            <pc:sldMk cId="2553631295" sldId="266"/>
            <ac:picMk id="7" creationId="{3CAEF3FC-E41D-D4F7-F781-DEFFBED2723D}"/>
          </ac:picMkLst>
        </pc:picChg>
        <pc:picChg chg="del mod">
          <ac:chgData name="Kenza Ollu" userId="82a90e97-4cc9-498d-8678-b5be30643360" providerId="ADAL" clId="{CE77C57F-55EA-4C27-A5DC-FECB7A1E7311}" dt="2024-01-29T07:55:35.804" v="269" actId="478"/>
          <ac:picMkLst>
            <pc:docMk/>
            <pc:sldMk cId="2553631295" sldId="266"/>
            <ac:picMk id="2050" creationId="{F4A0CA45-C4FC-E413-6BBD-06B50961499D}"/>
          </ac:picMkLst>
        </pc:picChg>
      </pc:sldChg>
      <pc:sldChg chg="del ord">
        <pc:chgData name="Kenza Ollu" userId="82a90e97-4cc9-498d-8678-b5be30643360" providerId="ADAL" clId="{CE77C57F-55EA-4C27-A5DC-FECB7A1E7311}" dt="2024-01-29T07:57:29.945" v="292" actId="47"/>
        <pc:sldMkLst>
          <pc:docMk/>
          <pc:sldMk cId="2328494704" sldId="267"/>
        </pc:sldMkLst>
      </pc:sldChg>
      <pc:sldChg chg="delSp modSp add del mod ord">
        <pc:chgData name="Kenza Ollu" userId="82a90e97-4cc9-498d-8678-b5be30643360" providerId="ADAL" clId="{CE77C57F-55EA-4C27-A5DC-FECB7A1E7311}" dt="2024-01-29T09:08:44.690" v="1498" actId="47"/>
        <pc:sldMkLst>
          <pc:docMk/>
          <pc:sldMk cId="319149931" sldId="268"/>
        </pc:sldMkLst>
        <pc:spChg chg="mod">
          <ac:chgData name="Kenza Ollu" userId="82a90e97-4cc9-498d-8678-b5be30643360" providerId="ADAL" clId="{CE77C57F-55EA-4C27-A5DC-FECB7A1E7311}" dt="2024-01-29T08:50:53.880" v="1104"/>
          <ac:spMkLst>
            <pc:docMk/>
            <pc:sldMk cId="319149931" sldId="268"/>
            <ac:spMk id="18" creationId="{7EBDBF6B-88D4-1F4D-BD02-CBAF73553D4C}"/>
          </ac:spMkLst>
        </pc:spChg>
        <pc:picChg chg="del">
          <ac:chgData name="Kenza Ollu" userId="82a90e97-4cc9-498d-8678-b5be30643360" providerId="ADAL" clId="{CE77C57F-55EA-4C27-A5DC-FECB7A1E7311}" dt="2024-01-29T08:50:41.369" v="1099" actId="478"/>
          <ac:picMkLst>
            <pc:docMk/>
            <pc:sldMk cId="319149931" sldId="268"/>
            <ac:picMk id="5" creationId="{9E6354CA-1156-EA76-66E6-F4AD7067199C}"/>
          </ac:picMkLst>
        </pc:picChg>
        <pc:picChg chg="del">
          <ac:chgData name="Kenza Ollu" userId="82a90e97-4cc9-498d-8678-b5be30643360" providerId="ADAL" clId="{CE77C57F-55EA-4C27-A5DC-FECB7A1E7311}" dt="2024-01-29T08:50:41.673" v="1100" actId="478"/>
          <ac:picMkLst>
            <pc:docMk/>
            <pc:sldMk cId="319149931" sldId="268"/>
            <ac:picMk id="8" creationId="{C12334B2-53C4-6133-50BA-4A730EB488F0}"/>
          </ac:picMkLst>
        </pc:picChg>
        <pc:picChg chg="del">
          <ac:chgData name="Kenza Ollu" userId="82a90e97-4cc9-498d-8678-b5be30643360" providerId="ADAL" clId="{CE77C57F-55EA-4C27-A5DC-FECB7A1E7311}" dt="2024-01-29T08:50:42.032" v="1101" actId="478"/>
          <ac:picMkLst>
            <pc:docMk/>
            <pc:sldMk cId="319149931" sldId="268"/>
            <ac:picMk id="12" creationId="{6439FDB5-A87F-1EA3-8DD4-60F85016F33B}"/>
          </ac:picMkLst>
        </pc:picChg>
      </pc:sldChg>
      <pc:sldChg chg="modSp add mod">
        <pc:chgData name="Kenza Ollu" userId="82a90e97-4cc9-498d-8678-b5be30643360" providerId="ADAL" clId="{CE77C57F-55EA-4C27-A5DC-FECB7A1E7311}" dt="2024-01-29T07:54:39.507" v="246" actId="20577"/>
        <pc:sldMkLst>
          <pc:docMk/>
          <pc:sldMk cId="2773027759" sldId="5506"/>
        </pc:sldMkLst>
        <pc:spChg chg="mod">
          <ac:chgData name="Kenza Ollu" userId="82a90e97-4cc9-498d-8678-b5be30643360" providerId="ADAL" clId="{CE77C57F-55EA-4C27-A5DC-FECB7A1E7311}" dt="2024-01-29T07:54:39.507" v="246" actId="20577"/>
          <ac:spMkLst>
            <pc:docMk/>
            <pc:sldMk cId="2773027759" sldId="5506"/>
            <ac:spMk id="4" creationId="{EC2CADAC-19DD-4C03-87B3-DF22580317A2}"/>
          </ac:spMkLst>
        </pc:spChg>
        <pc:spChg chg="mod">
          <ac:chgData name="Kenza Ollu" userId="82a90e97-4cc9-498d-8678-b5be30643360" providerId="ADAL" clId="{CE77C57F-55EA-4C27-A5DC-FECB7A1E7311}" dt="2024-01-29T07:54:33.802" v="240" actId="5793"/>
          <ac:spMkLst>
            <pc:docMk/>
            <pc:sldMk cId="2773027759" sldId="5506"/>
            <ac:spMk id="5" creationId="{570D48F9-5275-4340-B176-58ADE990C9CA}"/>
          </ac:spMkLst>
        </pc:spChg>
      </pc:sldChg>
      <pc:sldChg chg="modSp add mod">
        <pc:chgData name="Kenza Ollu" userId="82a90e97-4cc9-498d-8678-b5be30643360" providerId="ADAL" clId="{CE77C57F-55EA-4C27-A5DC-FECB7A1E7311}" dt="2024-01-29T07:54:36.971" v="243" actId="20577"/>
        <pc:sldMkLst>
          <pc:docMk/>
          <pc:sldMk cId="3657505841" sldId="5507"/>
        </pc:sldMkLst>
        <pc:spChg chg="mod">
          <ac:chgData name="Kenza Ollu" userId="82a90e97-4cc9-498d-8678-b5be30643360" providerId="ADAL" clId="{CE77C57F-55EA-4C27-A5DC-FECB7A1E7311}" dt="2024-01-29T07:54:36.971" v="243" actId="20577"/>
          <ac:spMkLst>
            <pc:docMk/>
            <pc:sldMk cId="3657505841" sldId="5507"/>
            <ac:spMk id="4" creationId="{EC2CADAC-19DD-4C03-87B3-DF22580317A2}"/>
          </ac:spMkLst>
        </pc:spChg>
        <pc:spChg chg="mod">
          <ac:chgData name="Kenza Ollu" userId="82a90e97-4cc9-498d-8678-b5be30643360" providerId="ADAL" clId="{CE77C57F-55EA-4C27-A5DC-FECB7A1E7311}" dt="2024-01-29T07:54:30.571" v="239" actId="20577"/>
          <ac:spMkLst>
            <pc:docMk/>
            <pc:sldMk cId="3657505841" sldId="5507"/>
            <ac:spMk id="5" creationId="{570D48F9-5275-4340-B176-58ADE990C9CA}"/>
          </ac:spMkLst>
        </pc:spChg>
      </pc:sldChg>
      <pc:sldChg chg="modSp add mod">
        <pc:chgData name="Kenza Ollu" userId="82a90e97-4cc9-498d-8678-b5be30643360" providerId="ADAL" clId="{CE77C57F-55EA-4C27-A5DC-FECB7A1E7311}" dt="2024-01-29T07:55:31.028" v="267" actId="20577"/>
        <pc:sldMkLst>
          <pc:docMk/>
          <pc:sldMk cId="3782951671" sldId="5508"/>
        </pc:sldMkLst>
        <pc:spChg chg="mod">
          <ac:chgData name="Kenza Ollu" userId="82a90e97-4cc9-498d-8678-b5be30643360" providerId="ADAL" clId="{CE77C57F-55EA-4C27-A5DC-FECB7A1E7311}" dt="2024-01-29T07:55:31.028" v="267" actId="20577"/>
          <ac:spMkLst>
            <pc:docMk/>
            <pc:sldMk cId="3782951671" sldId="5508"/>
            <ac:spMk id="4" creationId="{EC2CADAC-19DD-4C03-87B3-DF22580317A2}"/>
          </ac:spMkLst>
        </pc:spChg>
        <pc:spChg chg="mod">
          <ac:chgData name="Kenza Ollu" userId="82a90e97-4cc9-498d-8678-b5be30643360" providerId="ADAL" clId="{CE77C57F-55EA-4C27-A5DC-FECB7A1E7311}" dt="2024-01-29T07:55:15.198" v="263" actId="20577"/>
          <ac:spMkLst>
            <pc:docMk/>
            <pc:sldMk cId="3782951671" sldId="5508"/>
            <ac:spMk id="5" creationId="{570D48F9-5275-4340-B176-58ADE990C9CA}"/>
          </ac:spMkLst>
        </pc:spChg>
      </pc:sldChg>
      <pc:sldChg chg="modSp add mod ord">
        <pc:chgData name="Kenza Ollu" userId="82a90e97-4cc9-498d-8678-b5be30643360" providerId="ADAL" clId="{CE77C57F-55EA-4C27-A5DC-FECB7A1E7311}" dt="2024-01-29T09:08:35.730" v="1497" actId="20577"/>
        <pc:sldMkLst>
          <pc:docMk/>
          <pc:sldMk cId="431777919" sldId="5509"/>
        </pc:sldMkLst>
        <pc:spChg chg="mod">
          <ac:chgData name="Kenza Ollu" userId="82a90e97-4cc9-498d-8678-b5be30643360" providerId="ADAL" clId="{CE77C57F-55EA-4C27-A5DC-FECB7A1E7311}" dt="2024-01-29T09:08:35.730" v="1497" actId="20577"/>
          <ac:spMkLst>
            <pc:docMk/>
            <pc:sldMk cId="431777919" sldId="5509"/>
            <ac:spMk id="4" creationId="{EC2CADAC-19DD-4C03-87B3-DF22580317A2}"/>
          </ac:spMkLst>
        </pc:spChg>
      </pc:sldChg>
      <pc:sldChg chg="add del">
        <pc:chgData name="Kenza Ollu" userId="82a90e97-4cc9-498d-8678-b5be30643360" providerId="ADAL" clId="{CE77C57F-55EA-4C27-A5DC-FECB7A1E7311}" dt="2024-01-29T08:51:07.964" v="1106" actId="47"/>
        <pc:sldMkLst>
          <pc:docMk/>
          <pc:sldMk cId="1405577070" sldId="5510"/>
        </pc:sldMkLst>
      </pc:sldChg>
      <pc:sldChg chg="add del">
        <pc:chgData name="Kenza Ollu" userId="82a90e97-4cc9-498d-8678-b5be30643360" providerId="ADAL" clId="{CE77C57F-55EA-4C27-A5DC-FECB7A1E7311}" dt="2024-01-29T07:56:23.082" v="272" actId="47"/>
        <pc:sldMkLst>
          <pc:docMk/>
          <pc:sldMk cId="2262593761" sldId="5511"/>
        </pc:sldMkLst>
      </pc:sldChg>
      <pc:sldChg chg="addSp delSp modSp add mod">
        <pc:chgData name="Kenza Ollu" userId="82a90e97-4cc9-498d-8678-b5be30643360" providerId="ADAL" clId="{CE77C57F-55EA-4C27-A5DC-FECB7A1E7311}" dt="2024-01-29T08:51:01.394" v="1105" actId="1076"/>
        <pc:sldMkLst>
          <pc:docMk/>
          <pc:sldMk cId="3823563164" sldId="5511"/>
        </pc:sldMkLst>
        <pc:spChg chg="mod">
          <ac:chgData name="Kenza Ollu" userId="82a90e97-4cc9-498d-8678-b5be30643360" providerId="ADAL" clId="{CE77C57F-55EA-4C27-A5DC-FECB7A1E7311}" dt="2024-01-29T08:32:00.645" v="1080" actId="14100"/>
          <ac:spMkLst>
            <pc:docMk/>
            <pc:sldMk cId="3823563164" sldId="5511"/>
            <ac:spMk id="8" creationId="{56491B2C-0422-0D5F-9D9E-D3E43EE9D5C0}"/>
          </ac:spMkLst>
        </pc:spChg>
        <pc:spChg chg="add del mod">
          <ac:chgData name="Kenza Ollu" userId="82a90e97-4cc9-498d-8678-b5be30643360" providerId="ADAL" clId="{CE77C57F-55EA-4C27-A5DC-FECB7A1E7311}" dt="2024-01-29T08:33:26.657" v="1087" actId="14100"/>
          <ac:spMkLst>
            <pc:docMk/>
            <pc:sldMk cId="3823563164" sldId="5511"/>
            <ac:spMk id="11" creationId="{A3C7FFC1-82E6-6502-15CC-BCF7F020176A}"/>
          </ac:spMkLst>
        </pc:spChg>
        <pc:spChg chg="add del mod">
          <ac:chgData name="Kenza Ollu" userId="82a90e97-4cc9-498d-8678-b5be30643360" providerId="ADAL" clId="{CE77C57F-55EA-4C27-A5DC-FECB7A1E7311}" dt="2024-01-29T08:31:55.531" v="1078" actId="478"/>
          <ac:spMkLst>
            <pc:docMk/>
            <pc:sldMk cId="3823563164" sldId="5511"/>
            <ac:spMk id="13" creationId="{DC8DCAA5-FEE3-3F7B-45A2-32B0A6BDB3C4}"/>
          </ac:spMkLst>
        </pc:spChg>
        <pc:spChg chg="add del mod">
          <ac:chgData name="Kenza Ollu" userId="82a90e97-4cc9-498d-8678-b5be30643360" providerId="ADAL" clId="{CE77C57F-55EA-4C27-A5DC-FECB7A1E7311}" dt="2024-01-29T08:33:19.504" v="1086" actId="14100"/>
          <ac:spMkLst>
            <pc:docMk/>
            <pc:sldMk cId="3823563164" sldId="5511"/>
            <ac:spMk id="14" creationId="{175DE0F8-C65D-85CE-846F-3927C6291172}"/>
          </ac:spMkLst>
        </pc:spChg>
        <pc:spChg chg="add del mod">
          <ac:chgData name="Kenza Ollu" userId="82a90e97-4cc9-498d-8678-b5be30643360" providerId="ADAL" clId="{CE77C57F-55EA-4C27-A5DC-FECB7A1E7311}" dt="2024-01-29T08:33:11.598" v="1084" actId="1076"/>
          <ac:spMkLst>
            <pc:docMk/>
            <pc:sldMk cId="3823563164" sldId="5511"/>
            <ac:spMk id="16" creationId="{4DFFD929-31E9-8216-4321-75E478777CCD}"/>
          </ac:spMkLst>
        </pc:spChg>
        <pc:spChg chg="add del mod">
          <ac:chgData name="Kenza Ollu" userId="82a90e97-4cc9-498d-8678-b5be30643360" providerId="ADAL" clId="{CE77C57F-55EA-4C27-A5DC-FECB7A1E7311}" dt="2024-01-29T08:31:55.531" v="1078" actId="478"/>
          <ac:spMkLst>
            <pc:docMk/>
            <pc:sldMk cId="3823563164" sldId="5511"/>
            <ac:spMk id="19" creationId="{F87EA70A-560E-5043-B129-1612F4D54018}"/>
          </ac:spMkLst>
        </pc:spChg>
        <pc:spChg chg="add del mod">
          <ac:chgData name="Kenza Ollu" userId="82a90e97-4cc9-498d-8678-b5be30643360" providerId="ADAL" clId="{CE77C57F-55EA-4C27-A5DC-FECB7A1E7311}" dt="2024-01-29T08:31:55.531" v="1078" actId="478"/>
          <ac:spMkLst>
            <pc:docMk/>
            <pc:sldMk cId="3823563164" sldId="5511"/>
            <ac:spMk id="21" creationId="{A4ADBBEF-EF64-F0ED-BBA9-C738A8585C6E}"/>
          </ac:spMkLst>
        </pc:spChg>
        <pc:spChg chg="del mod">
          <ac:chgData name="Kenza Ollu" userId="82a90e97-4cc9-498d-8678-b5be30643360" providerId="ADAL" clId="{CE77C57F-55EA-4C27-A5DC-FECB7A1E7311}" dt="2024-01-29T08:26:40.734" v="959" actId="478"/>
          <ac:spMkLst>
            <pc:docMk/>
            <pc:sldMk cId="3823563164" sldId="5511"/>
            <ac:spMk id="24" creationId="{1E3FF977-7335-EDD7-82F2-61ED4AFAD7DA}"/>
          </ac:spMkLst>
        </pc:spChg>
        <pc:spChg chg="del">
          <ac:chgData name="Kenza Ollu" userId="82a90e97-4cc9-498d-8678-b5be30643360" providerId="ADAL" clId="{CE77C57F-55EA-4C27-A5DC-FECB7A1E7311}" dt="2024-01-29T08:33:30.771" v="1089" actId="478"/>
          <ac:spMkLst>
            <pc:docMk/>
            <pc:sldMk cId="3823563164" sldId="5511"/>
            <ac:spMk id="26" creationId="{523F3A72-8C8E-6C40-B310-4C7CA7C0C543}"/>
          </ac:spMkLst>
        </pc:spChg>
        <pc:spChg chg="add del mod">
          <ac:chgData name="Kenza Ollu" userId="82a90e97-4cc9-498d-8678-b5be30643360" providerId="ADAL" clId="{CE77C57F-55EA-4C27-A5DC-FECB7A1E7311}" dt="2024-01-29T08:31:55.531" v="1078" actId="478"/>
          <ac:spMkLst>
            <pc:docMk/>
            <pc:sldMk cId="3823563164" sldId="5511"/>
            <ac:spMk id="27" creationId="{1E7BA9AC-66D3-4649-840D-2BC571EBEAAE}"/>
          </ac:spMkLst>
        </pc:spChg>
        <pc:spChg chg="add del mod">
          <ac:chgData name="Kenza Ollu" userId="82a90e97-4cc9-498d-8678-b5be30643360" providerId="ADAL" clId="{CE77C57F-55EA-4C27-A5DC-FECB7A1E7311}" dt="2024-01-29T08:31:56.910" v="1079" actId="478"/>
          <ac:spMkLst>
            <pc:docMk/>
            <pc:sldMk cId="3823563164" sldId="5511"/>
            <ac:spMk id="29" creationId="{B4CB407C-B9AD-73BE-C22A-F87C79B72406}"/>
          </ac:spMkLst>
        </pc:spChg>
        <pc:spChg chg="add del mod">
          <ac:chgData name="Kenza Ollu" userId="82a90e97-4cc9-498d-8678-b5be30643360" providerId="ADAL" clId="{CE77C57F-55EA-4C27-A5DC-FECB7A1E7311}" dt="2024-01-29T08:33:15.912" v="1085" actId="14100"/>
          <ac:spMkLst>
            <pc:docMk/>
            <pc:sldMk cId="3823563164" sldId="5511"/>
            <ac:spMk id="31" creationId="{2041D0DF-1C23-92AD-0FD6-A7F84D5000F7}"/>
          </ac:spMkLst>
        </pc:spChg>
        <pc:spChg chg="del mod">
          <ac:chgData name="Kenza Ollu" userId="82a90e97-4cc9-498d-8678-b5be30643360" providerId="ADAL" clId="{CE77C57F-55EA-4C27-A5DC-FECB7A1E7311}" dt="2024-01-29T08:22:15.066" v="905" actId="478"/>
          <ac:spMkLst>
            <pc:docMk/>
            <pc:sldMk cId="3823563164" sldId="5511"/>
            <ac:spMk id="40" creationId="{FADAABC7-E8F1-4213-74B7-82A9BB0FA5D1}"/>
          </ac:spMkLst>
        </pc:spChg>
        <pc:spChg chg="del">
          <ac:chgData name="Kenza Ollu" userId="82a90e97-4cc9-498d-8678-b5be30643360" providerId="ADAL" clId="{CE77C57F-55EA-4C27-A5DC-FECB7A1E7311}" dt="2024-01-29T08:22:14.109" v="903" actId="478"/>
          <ac:spMkLst>
            <pc:docMk/>
            <pc:sldMk cId="3823563164" sldId="5511"/>
            <ac:spMk id="44" creationId="{3279407F-8F28-53C5-BEFE-89AFC7E323DF}"/>
          </ac:spMkLst>
        </pc:spChg>
        <pc:spChg chg="del">
          <ac:chgData name="Kenza Ollu" userId="82a90e97-4cc9-498d-8678-b5be30643360" providerId="ADAL" clId="{CE77C57F-55EA-4C27-A5DC-FECB7A1E7311}" dt="2024-01-29T08:22:13.439" v="902" actId="478"/>
          <ac:spMkLst>
            <pc:docMk/>
            <pc:sldMk cId="3823563164" sldId="5511"/>
            <ac:spMk id="46" creationId="{063C06C4-9315-09F2-1935-34F93119B724}"/>
          </ac:spMkLst>
        </pc:spChg>
        <pc:spChg chg="del">
          <ac:chgData name="Kenza Ollu" userId="82a90e97-4cc9-498d-8678-b5be30643360" providerId="ADAL" clId="{CE77C57F-55EA-4C27-A5DC-FECB7A1E7311}" dt="2024-01-29T08:24:40.649" v="920" actId="478"/>
          <ac:spMkLst>
            <pc:docMk/>
            <pc:sldMk cId="3823563164" sldId="5511"/>
            <ac:spMk id="52" creationId="{C3EADE3A-01D1-0FEE-D644-B3B8CF44488E}"/>
          </ac:spMkLst>
        </pc:spChg>
        <pc:spChg chg="add del mod">
          <ac:chgData name="Kenza Ollu" userId="82a90e97-4cc9-498d-8678-b5be30643360" providerId="ADAL" clId="{CE77C57F-55EA-4C27-A5DC-FECB7A1E7311}" dt="2024-01-29T08:31:55.531" v="1078" actId="478"/>
          <ac:spMkLst>
            <pc:docMk/>
            <pc:sldMk cId="3823563164" sldId="5511"/>
            <ac:spMk id="53" creationId="{BAC6348B-039D-CEF9-D200-B213A8D417D5}"/>
          </ac:spMkLst>
        </pc:spChg>
        <pc:spChg chg="del">
          <ac:chgData name="Kenza Ollu" userId="82a90e97-4cc9-498d-8678-b5be30643360" providerId="ADAL" clId="{CE77C57F-55EA-4C27-A5DC-FECB7A1E7311}" dt="2024-01-29T08:31:10.583" v="1040" actId="478"/>
          <ac:spMkLst>
            <pc:docMk/>
            <pc:sldMk cId="3823563164" sldId="5511"/>
            <ac:spMk id="54" creationId="{4C7E3842-CF93-4213-81F3-0AAA1AA2CDA4}"/>
          </ac:spMkLst>
        </pc:spChg>
        <pc:picChg chg="mod">
          <ac:chgData name="Kenza Ollu" userId="82a90e97-4cc9-498d-8678-b5be30643360" providerId="ADAL" clId="{CE77C57F-55EA-4C27-A5DC-FECB7A1E7311}" dt="2024-01-29T08:34:00.129" v="1097" actId="1076"/>
          <ac:picMkLst>
            <pc:docMk/>
            <pc:sldMk cId="3823563164" sldId="5511"/>
            <ac:picMk id="7" creationId="{3CAEF3FC-E41D-D4F7-F781-DEFFBED2723D}"/>
          </ac:picMkLst>
        </pc:picChg>
        <pc:picChg chg="add mod">
          <ac:chgData name="Kenza Ollu" userId="82a90e97-4cc9-498d-8678-b5be30643360" providerId="ADAL" clId="{CE77C57F-55EA-4C27-A5DC-FECB7A1E7311}" dt="2024-01-29T08:51:01.394" v="1105" actId="1076"/>
          <ac:picMkLst>
            <pc:docMk/>
            <pc:sldMk cId="3823563164" sldId="5511"/>
            <ac:picMk id="1026" creationId="{5FC1D35E-E829-4DE8-BA40-BB0512BA92F1}"/>
          </ac:picMkLst>
        </pc:picChg>
      </pc:sldChg>
      <pc:sldChg chg="addSp delSp modSp add del mod">
        <pc:chgData name="Kenza Ollu" userId="82a90e97-4cc9-498d-8678-b5be30643360" providerId="ADAL" clId="{CE77C57F-55EA-4C27-A5DC-FECB7A1E7311}" dt="2024-01-29T09:41:43.304" v="2245" actId="47"/>
        <pc:sldMkLst>
          <pc:docMk/>
          <pc:sldMk cId="3546208767" sldId="5512"/>
        </pc:sldMkLst>
        <pc:spChg chg="add del mod">
          <ac:chgData name="Kenza Ollu" userId="82a90e97-4cc9-498d-8678-b5be30643360" providerId="ADAL" clId="{CE77C57F-55EA-4C27-A5DC-FECB7A1E7311}" dt="2024-01-29T09:13:43.529" v="1521" actId="478"/>
          <ac:spMkLst>
            <pc:docMk/>
            <pc:sldMk cId="3546208767" sldId="5512"/>
            <ac:spMk id="2" creationId="{37C4761C-772F-D9FF-E634-A23283FB1ACC}"/>
          </ac:spMkLst>
        </pc:spChg>
        <pc:spChg chg="mod">
          <ac:chgData name="Kenza Ollu" userId="82a90e97-4cc9-498d-8678-b5be30643360" providerId="ADAL" clId="{CE77C57F-55EA-4C27-A5DC-FECB7A1E7311}" dt="2024-01-29T08:52:17.455" v="1119" actId="20577"/>
          <ac:spMkLst>
            <pc:docMk/>
            <pc:sldMk cId="3546208767" sldId="5512"/>
            <ac:spMk id="4" creationId="{1EA3B90A-EA92-6C44-9E95-5B126A611A66}"/>
          </ac:spMkLst>
        </pc:spChg>
        <pc:spChg chg="mod">
          <ac:chgData name="Kenza Ollu" userId="82a90e97-4cc9-498d-8678-b5be30643360" providerId="ADAL" clId="{CE77C57F-55EA-4C27-A5DC-FECB7A1E7311}" dt="2024-01-29T09:14:23.812" v="1533" actId="1076"/>
          <ac:spMkLst>
            <pc:docMk/>
            <pc:sldMk cId="3546208767" sldId="5512"/>
            <ac:spMk id="5" creationId="{B165CE41-9FCA-1E42-8D28-39D8C4AFFBF4}"/>
          </ac:spMkLst>
        </pc:spChg>
        <pc:spChg chg="mod">
          <ac:chgData name="Kenza Ollu" userId="82a90e97-4cc9-498d-8678-b5be30643360" providerId="ADAL" clId="{CE77C57F-55EA-4C27-A5DC-FECB7A1E7311}" dt="2024-01-29T09:25:49.757" v="1747" actId="20577"/>
          <ac:spMkLst>
            <pc:docMk/>
            <pc:sldMk cId="3546208767" sldId="5512"/>
            <ac:spMk id="8" creationId="{56491B2C-0422-0D5F-9D9E-D3E43EE9D5C0}"/>
          </ac:spMkLst>
        </pc:spChg>
        <pc:spChg chg="mod">
          <ac:chgData name="Kenza Ollu" userId="82a90e97-4cc9-498d-8678-b5be30643360" providerId="ADAL" clId="{CE77C57F-55EA-4C27-A5DC-FECB7A1E7311}" dt="2024-01-29T09:26:55.768" v="1759"/>
          <ac:spMkLst>
            <pc:docMk/>
            <pc:sldMk cId="3546208767" sldId="5512"/>
            <ac:spMk id="11" creationId="{A3C7FFC1-82E6-6502-15CC-BCF7F020176A}"/>
          </ac:spMkLst>
        </pc:spChg>
        <pc:spChg chg="add del">
          <ac:chgData name="Kenza Ollu" userId="82a90e97-4cc9-498d-8678-b5be30643360" providerId="ADAL" clId="{CE77C57F-55EA-4C27-A5DC-FECB7A1E7311}" dt="2024-01-29T09:13:49.746" v="1523" actId="478"/>
          <ac:spMkLst>
            <pc:docMk/>
            <pc:sldMk cId="3546208767" sldId="5512"/>
            <ac:spMk id="12" creationId="{F1A9367C-978E-7D9B-3640-F17AA2EFA441}"/>
          </ac:spMkLst>
        </pc:spChg>
        <pc:spChg chg="mod">
          <ac:chgData name="Kenza Ollu" userId="82a90e97-4cc9-498d-8678-b5be30643360" providerId="ADAL" clId="{CE77C57F-55EA-4C27-A5DC-FECB7A1E7311}" dt="2024-01-29T09:23:12.830" v="1714" actId="108"/>
          <ac:spMkLst>
            <pc:docMk/>
            <pc:sldMk cId="3546208767" sldId="5512"/>
            <ac:spMk id="14" creationId="{175DE0F8-C65D-85CE-846F-3927C6291172}"/>
          </ac:spMkLst>
        </pc:spChg>
        <pc:spChg chg="add mod">
          <ac:chgData name="Kenza Ollu" userId="82a90e97-4cc9-498d-8678-b5be30643360" providerId="ADAL" clId="{CE77C57F-55EA-4C27-A5DC-FECB7A1E7311}" dt="2024-01-29T09:26:32.479" v="1756" actId="1076"/>
          <ac:spMkLst>
            <pc:docMk/>
            <pc:sldMk cId="3546208767" sldId="5512"/>
            <ac:spMk id="18" creationId="{C72D8C69-A51F-A2D5-3C10-37D8F10880A6}"/>
          </ac:spMkLst>
        </pc:spChg>
        <pc:spChg chg="add mod">
          <ac:chgData name="Kenza Ollu" userId="82a90e97-4cc9-498d-8678-b5be30643360" providerId="ADAL" clId="{CE77C57F-55EA-4C27-A5DC-FECB7A1E7311}" dt="2024-01-29T09:33:41.462" v="1856" actId="1076"/>
          <ac:spMkLst>
            <pc:docMk/>
            <pc:sldMk cId="3546208767" sldId="5512"/>
            <ac:spMk id="23" creationId="{ED91C317-6AA8-8EC7-C522-CD5636E97486}"/>
          </ac:spMkLst>
        </pc:spChg>
        <pc:spChg chg="add mod">
          <ac:chgData name="Kenza Ollu" userId="82a90e97-4cc9-498d-8678-b5be30643360" providerId="ADAL" clId="{CE77C57F-55EA-4C27-A5DC-FECB7A1E7311}" dt="2024-01-29T09:33:50.197" v="1862" actId="1076"/>
          <ac:spMkLst>
            <pc:docMk/>
            <pc:sldMk cId="3546208767" sldId="5512"/>
            <ac:spMk id="29" creationId="{6118B6D0-0D5F-1B94-7534-33CF0BE4A148}"/>
          </ac:spMkLst>
        </pc:spChg>
        <pc:spChg chg="mod">
          <ac:chgData name="Kenza Ollu" userId="82a90e97-4cc9-498d-8678-b5be30643360" providerId="ADAL" clId="{CE77C57F-55EA-4C27-A5DC-FECB7A1E7311}" dt="2024-01-29T09:30:41.724" v="1822" actId="108"/>
          <ac:spMkLst>
            <pc:docMk/>
            <pc:sldMk cId="3546208767" sldId="5512"/>
            <ac:spMk id="31" creationId="{2041D0DF-1C23-92AD-0FD6-A7F84D5000F7}"/>
          </ac:spMkLst>
        </pc:spChg>
        <pc:spChg chg="add mod">
          <ac:chgData name="Kenza Ollu" userId="82a90e97-4cc9-498d-8678-b5be30643360" providerId="ADAL" clId="{CE77C57F-55EA-4C27-A5DC-FECB7A1E7311}" dt="2024-01-29T09:34:21.070" v="1910" actId="1076"/>
          <ac:spMkLst>
            <pc:docMk/>
            <pc:sldMk cId="3546208767" sldId="5512"/>
            <ac:spMk id="35" creationId="{A30A7FAC-FBE3-E3DA-4FAE-05D10F85C2B1}"/>
          </ac:spMkLst>
        </pc:spChg>
        <pc:spChg chg="mod">
          <ac:chgData name="Kenza Ollu" userId="82a90e97-4cc9-498d-8678-b5be30643360" providerId="ADAL" clId="{CE77C57F-55EA-4C27-A5DC-FECB7A1E7311}" dt="2024-01-29T09:26:28.829" v="1754" actId="1076"/>
          <ac:spMkLst>
            <pc:docMk/>
            <pc:sldMk cId="3546208767" sldId="5512"/>
            <ac:spMk id="53" creationId="{BAC6348B-039D-CEF9-D200-B213A8D417D5}"/>
          </ac:spMkLst>
        </pc:spChg>
        <pc:picChg chg="del">
          <ac:chgData name="Kenza Ollu" userId="82a90e97-4cc9-498d-8678-b5be30643360" providerId="ADAL" clId="{CE77C57F-55EA-4C27-A5DC-FECB7A1E7311}" dt="2024-01-29T09:12:22.713" v="1509" actId="478"/>
          <ac:picMkLst>
            <pc:docMk/>
            <pc:sldMk cId="3546208767" sldId="5512"/>
            <ac:picMk id="7" creationId="{3CAEF3FC-E41D-D4F7-F781-DEFFBED2723D}"/>
          </ac:picMkLst>
        </pc:picChg>
        <pc:picChg chg="add mod">
          <ac:chgData name="Kenza Ollu" userId="82a90e97-4cc9-498d-8678-b5be30643360" providerId="ADAL" clId="{CE77C57F-55EA-4C27-A5DC-FECB7A1E7311}" dt="2024-01-29T09:14:26.709" v="1535" actId="1076"/>
          <ac:picMkLst>
            <pc:docMk/>
            <pc:sldMk cId="3546208767" sldId="5512"/>
            <ac:picMk id="17" creationId="{15B47B2B-2CEF-2198-0F3E-73E5A1374A6D}"/>
          </ac:picMkLst>
        </pc:picChg>
        <pc:picChg chg="add del mod">
          <ac:chgData name="Kenza Ollu" userId="82a90e97-4cc9-498d-8678-b5be30643360" providerId="ADAL" clId="{CE77C57F-55EA-4C27-A5DC-FECB7A1E7311}" dt="2024-01-29T09:33:55.775" v="1865" actId="478"/>
          <ac:picMkLst>
            <pc:docMk/>
            <pc:sldMk cId="3546208767" sldId="5512"/>
            <ac:picMk id="22" creationId="{B73871BE-8436-BBD4-F3F7-41C6FD789657}"/>
          </ac:picMkLst>
        </pc:picChg>
        <pc:picChg chg="add mod">
          <ac:chgData name="Kenza Ollu" userId="82a90e97-4cc9-498d-8678-b5be30643360" providerId="ADAL" clId="{CE77C57F-55EA-4C27-A5DC-FECB7A1E7311}" dt="2024-01-29T09:33:33.183" v="1852" actId="1076"/>
          <ac:picMkLst>
            <pc:docMk/>
            <pc:sldMk cId="3546208767" sldId="5512"/>
            <ac:picMk id="25" creationId="{9A9AFD36-C349-3161-2FDA-2E710276F73C}"/>
          </ac:picMkLst>
        </pc:picChg>
        <pc:picChg chg="add mod">
          <ac:chgData name="Kenza Ollu" userId="82a90e97-4cc9-498d-8678-b5be30643360" providerId="ADAL" clId="{CE77C57F-55EA-4C27-A5DC-FECB7A1E7311}" dt="2024-01-29T09:33:45.078" v="1859" actId="1076"/>
          <ac:picMkLst>
            <pc:docMk/>
            <pc:sldMk cId="3546208767" sldId="5512"/>
            <ac:picMk id="28" creationId="{E5EF7946-EA91-CEF0-A9F9-238601B59A03}"/>
          </ac:picMkLst>
        </pc:picChg>
        <pc:picChg chg="add del mod">
          <ac:chgData name="Kenza Ollu" userId="82a90e97-4cc9-498d-8678-b5be30643360" providerId="ADAL" clId="{CE77C57F-55EA-4C27-A5DC-FECB7A1E7311}" dt="2024-01-29T09:33:22.571" v="1849" actId="478"/>
          <ac:picMkLst>
            <pc:docMk/>
            <pc:sldMk cId="3546208767" sldId="5512"/>
            <ac:picMk id="32" creationId="{A74A4AAF-C282-7F67-625F-ECB6CA67C61A}"/>
          </ac:picMkLst>
        </pc:picChg>
        <pc:picChg chg="add mod">
          <ac:chgData name="Kenza Ollu" userId="82a90e97-4cc9-498d-8678-b5be30643360" providerId="ADAL" clId="{CE77C57F-55EA-4C27-A5DC-FECB7A1E7311}" dt="2024-01-29T09:33:54.591" v="1864" actId="1076"/>
          <ac:picMkLst>
            <pc:docMk/>
            <pc:sldMk cId="3546208767" sldId="5512"/>
            <ac:picMk id="34" creationId="{C6137629-91CF-600C-5554-0487D131B379}"/>
          </ac:picMkLst>
        </pc:picChg>
        <pc:picChg chg="del mod">
          <ac:chgData name="Kenza Ollu" userId="82a90e97-4cc9-498d-8678-b5be30643360" providerId="ADAL" clId="{CE77C57F-55EA-4C27-A5DC-FECB7A1E7311}" dt="2024-01-29T09:12:19.810" v="1508" actId="478"/>
          <ac:picMkLst>
            <pc:docMk/>
            <pc:sldMk cId="3546208767" sldId="5512"/>
            <ac:picMk id="1026" creationId="{5FC1D35E-E829-4DE8-BA40-BB0512BA92F1}"/>
          </ac:picMkLst>
        </pc:picChg>
        <pc:picChg chg="add del mod">
          <ac:chgData name="Kenza Ollu" userId="82a90e97-4cc9-498d-8678-b5be30643360" providerId="ADAL" clId="{CE77C57F-55EA-4C27-A5DC-FECB7A1E7311}" dt="2024-01-29T09:14:08.887" v="1528" actId="478"/>
          <ac:picMkLst>
            <pc:docMk/>
            <pc:sldMk cId="3546208767" sldId="5512"/>
            <ac:picMk id="3074" creationId="{0EE27BC1-AB24-DB54-58C9-DA221FC94147}"/>
          </ac:picMkLst>
        </pc:picChg>
        <pc:picChg chg="add mod">
          <ac:chgData name="Kenza Ollu" userId="82a90e97-4cc9-498d-8678-b5be30643360" providerId="ADAL" clId="{CE77C57F-55EA-4C27-A5DC-FECB7A1E7311}" dt="2024-01-29T09:14:28.292" v="1536" actId="1076"/>
          <ac:picMkLst>
            <pc:docMk/>
            <pc:sldMk cId="3546208767" sldId="5512"/>
            <ac:picMk id="3076" creationId="{5BAEF21C-1378-553B-6C02-52CB872556F5}"/>
          </ac:picMkLst>
        </pc:picChg>
      </pc:sldChg>
      <pc:sldChg chg="addSp delSp modSp add mod">
        <pc:chgData name="Kenza Ollu" userId="82a90e97-4cc9-498d-8678-b5be30643360" providerId="ADAL" clId="{CE77C57F-55EA-4C27-A5DC-FECB7A1E7311}" dt="2024-01-29T09:52:09.708" v="2433" actId="20577"/>
        <pc:sldMkLst>
          <pc:docMk/>
          <pc:sldMk cId="502416236" sldId="5513"/>
        </pc:sldMkLst>
        <pc:spChg chg="add mod">
          <ac:chgData name="Kenza Ollu" userId="82a90e97-4cc9-498d-8678-b5be30643360" providerId="ADAL" clId="{CE77C57F-55EA-4C27-A5DC-FECB7A1E7311}" dt="2024-01-29T09:17:23.887" v="1554" actId="20577"/>
          <ac:spMkLst>
            <pc:docMk/>
            <pc:sldMk cId="502416236" sldId="5513"/>
            <ac:spMk id="2" creationId="{16293622-950B-468E-14BD-529587B1BD09}"/>
          </ac:spMkLst>
        </pc:spChg>
        <pc:spChg chg="add mod">
          <ac:chgData name="Kenza Ollu" userId="82a90e97-4cc9-498d-8678-b5be30643360" providerId="ADAL" clId="{CE77C57F-55EA-4C27-A5DC-FECB7A1E7311}" dt="2024-01-29T09:52:09.708" v="2433" actId="20577"/>
          <ac:spMkLst>
            <pc:docMk/>
            <pc:sldMk cId="502416236" sldId="5513"/>
            <ac:spMk id="3" creationId="{5EC6159A-34DE-A3E9-8B14-DE76538B4971}"/>
          </ac:spMkLst>
        </pc:spChg>
        <pc:spChg chg="mod">
          <ac:chgData name="Kenza Ollu" userId="82a90e97-4cc9-498d-8678-b5be30643360" providerId="ADAL" clId="{CE77C57F-55EA-4C27-A5DC-FECB7A1E7311}" dt="2024-01-29T09:19:56.364" v="1641" actId="1076"/>
          <ac:spMkLst>
            <pc:docMk/>
            <pc:sldMk cId="502416236" sldId="5513"/>
            <ac:spMk id="8" creationId="{1F227AF6-D7A9-3B07-AEE7-9482099C2064}"/>
          </ac:spMkLst>
        </pc:spChg>
        <pc:spChg chg="mod">
          <ac:chgData name="Kenza Ollu" userId="82a90e97-4cc9-498d-8678-b5be30643360" providerId="ADAL" clId="{CE77C57F-55EA-4C27-A5DC-FECB7A1E7311}" dt="2024-01-29T09:19:56.364" v="1641" actId="1076"/>
          <ac:spMkLst>
            <pc:docMk/>
            <pc:sldMk cId="502416236" sldId="5513"/>
            <ac:spMk id="10" creationId="{C3E96807-AF6C-C912-F604-FD52C6E31B39}"/>
          </ac:spMkLst>
        </pc:spChg>
        <pc:spChg chg="mod">
          <ac:chgData name="Kenza Ollu" userId="82a90e97-4cc9-498d-8678-b5be30643360" providerId="ADAL" clId="{CE77C57F-55EA-4C27-A5DC-FECB7A1E7311}" dt="2024-01-29T09:20:07.099" v="1650" actId="20577"/>
          <ac:spMkLst>
            <pc:docMk/>
            <pc:sldMk cId="502416236" sldId="5513"/>
            <ac:spMk id="11" creationId="{9DE189D9-E79F-CB4B-B66C-9212FE75ACE6}"/>
          </ac:spMkLst>
        </pc:spChg>
        <pc:spChg chg="mod">
          <ac:chgData name="Kenza Ollu" userId="82a90e97-4cc9-498d-8678-b5be30643360" providerId="ADAL" clId="{CE77C57F-55EA-4C27-A5DC-FECB7A1E7311}" dt="2024-01-29T09:19:56.364" v="1641" actId="1076"/>
          <ac:spMkLst>
            <pc:docMk/>
            <pc:sldMk cId="502416236" sldId="5513"/>
            <ac:spMk id="12" creationId="{B3431E32-961A-BE91-CC4E-D9511581CC23}"/>
          </ac:spMkLst>
        </pc:spChg>
        <pc:spChg chg="mod">
          <ac:chgData name="Kenza Ollu" userId="82a90e97-4cc9-498d-8678-b5be30643360" providerId="ADAL" clId="{CE77C57F-55EA-4C27-A5DC-FECB7A1E7311}" dt="2024-01-29T09:19:56.364" v="1641" actId="1076"/>
          <ac:spMkLst>
            <pc:docMk/>
            <pc:sldMk cId="502416236" sldId="5513"/>
            <ac:spMk id="14" creationId="{033DD637-40FA-563A-1AA1-6857A7171A13}"/>
          </ac:spMkLst>
        </pc:spChg>
        <pc:spChg chg="mod">
          <ac:chgData name="Kenza Ollu" userId="82a90e97-4cc9-498d-8678-b5be30643360" providerId="ADAL" clId="{CE77C57F-55EA-4C27-A5DC-FECB7A1E7311}" dt="2024-01-29T09:19:56.364" v="1641" actId="1076"/>
          <ac:spMkLst>
            <pc:docMk/>
            <pc:sldMk cId="502416236" sldId="5513"/>
            <ac:spMk id="15" creationId="{A1A485E4-80A1-224E-B6BF-F68437606BB6}"/>
          </ac:spMkLst>
        </pc:spChg>
        <pc:spChg chg="mod">
          <ac:chgData name="Kenza Ollu" userId="82a90e97-4cc9-498d-8678-b5be30643360" providerId="ADAL" clId="{CE77C57F-55EA-4C27-A5DC-FECB7A1E7311}" dt="2024-01-29T09:19:56.364" v="1641" actId="1076"/>
          <ac:spMkLst>
            <pc:docMk/>
            <pc:sldMk cId="502416236" sldId="5513"/>
            <ac:spMk id="16" creationId="{0470C1ED-E887-0444-A647-FB92D20703DD}"/>
          </ac:spMkLst>
        </pc:spChg>
        <pc:spChg chg="del">
          <ac:chgData name="Kenza Ollu" userId="82a90e97-4cc9-498d-8678-b5be30643360" providerId="ADAL" clId="{CE77C57F-55EA-4C27-A5DC-FECB7A1E7311}" dt="2024-01-29T09:19:28.141" v="1604" actId="478"/>
          <ac:spMkLst>
            <pc:docMk/>
            <pc:sldMk cId="502416236" sldId="5513"/>
            <ac:spMk id="18" creationId="{DB9D2447-186A-9E81-078A-FE1421BAE73F}"/>
          </ac:spMkLst>
        </pc:spChg>
        <pc:spChg chg="mod">
          <ac:chgData name="Kenza Ollu" userId="82a90e97-4cc9-498d-8678-b5be30643360" providerId="ADAL" clId="{CE77C57F-55EA-4C27-A5DC-FECB7A1E7311}" dt="2024-01-29T09:19:56.364" v="1641" actId="1076"/>
          <ac:spMkLst>
            <pc:docMk/>
            <pc:sldMk cId="502416236" sldId="5513"/>
            <ac:spMk id="19" creationId="{1F0B1F2F-792D-FB4E-95A0-A53C193F7558}"/>
          </ac:spMkLst>
        </pc:spChg>
        <pc:spChg chg="mod">
          <ac:chgData name="Kenza Ollu" userId="82a90e97-4cc9-498d-8678-b5be30643360" providerId="ADAL" clId="{CE77C57F-55EA-4C27-A5DC-FECB7A1E7311}" dt="2024-01-29T09:19:56.364" v="1641" actId="1076"/>
          <ac:spMkLst>
            <pc:docMk/>
            <pc:sldMk cId="502416236" sldId="5513"/>
            <ac:spMk id="20" creationId="{9F852F70-64FA-FA4F-A141-D307465B5721}"/>
          </ac:spMkLst>
        </pc:spChg>
        <pc:spChg chg="mod">
          <ac:chgData name="Kenza Ollu" userId="82a90e97-4cc9-498d-8678-b5be30643360" providerId="ADAL" clId="{CE77C57F-55EA-4C27-A5DC-FECB7A1E7311}" dt="2024-01-29T09:21:01.328" v="1709"/>
          <ac:spMkLst>
            <pc:docMk/>
            <pc:sldMk cId="502416236" sldId="5513"/>
            <ac:spMk id="22" creationId="{23D721DD-81AE-335B-A6C9-17E4A3B3E545}"/>
          </ac:spMkLst>
        </pc:spChg>
        <pc:spChg chg="del">
          <ac:chgData name="Kenza Ollu" userId="82a90e97-4cc9-498d-8678-b5be30643360" providerId="ADAL" clId="{CE77C57F-55EA-4C27-A5DC-FECB7A1E7311}" dt="2024-01-29T09:19:29.923" v="1605" actId="478"/>
          <ac:spMkLst>
            <pc:docMk/>
            <pc:sldMk cId="502416236" sldId="5513"/>
            <ac:spMk id="24" creationId="{E245D8A3-7EE8-0A6D-BE08-C226166E9C13}"/>
          </ac:spMkLst>
        </pc:spChg>
        <pc:spChg chg="mod">
          <ac:chgData name="Kenza Ollu" userId="82a90e97-4cc9-498d-8678-b5be30643360" providerId="ADAL" clId="{CE77C57F-55EA-4C27-A5DC-FECB7A1E7311}" dt="2024-01-29T09:19:45.981" v="1607" actId="1076"/>
          <ac:spMkLst>
            <pc:docMk/>
            <pc:sldMk cId="502416236" sldId="5513"/>
            <ac:spMk id="25" creationId="{816DD65C-815E-60B7-A9F3-9FE9176607B0}"/>
          </ac:spMkLst>
        </pc:spChg>
        <pc:spChg chg="mod">
          <ac:chgData name="Kenza Ollu" userId="82a90e97-4cc9-498d-8678-b5be30643360" providerId="ADAL" clId="{CE77C57F-55EA-4C27-A5DC-FECB7A1E7311}" dt="2024-01-29T08:52:21.404" v="1120"/>
          <ac:spMkLst>
            <pc:docMk/>
            <pc:sldMk cId="502416236" sldId="5513"/>
            <ac:spMk id="41" creationId="{B0438731-FF61-794C-AFE0-DEED592508F6}"/>
          </ac:spMkLst>
        </pc:spChg>
        <pc:spChg chg="mod">
          <ac:chgData name="Kenza Ollu" userId="82a90e97-4cc9-498d-8678-b5be30643360" providerId="ADAL" clId="{CE77C57F-55EA-4C27-A5DC-FECB7A1E7311}" dt="2024-01-29T09:19:56.364" v="1641" actId="1076"/>
          <ac:spMkLst>
            <pc:docMk/>
            <pc:sldMk cId="502416236" sldId="5513"/>
            <ac:spMk id="63" creationId="{6D97A3E4-99EC-EF4A-8061-954A044A2F24}"/>
          </ac:spMkLst>
        </pc:spChg>
        <pc:spChg chg="mod">
          <ac:chgData name="Kenza Ollu" userId="82a90e97-4cc9-498d-8678-b5be30643360" providerId="ADAL" clId="{CE77C57F-55EA-4C27-A5DC-FECB7A1E7311}" dt="2024-01-29T09:19:56.364" v="1641" actId="1076"/>
          <ac:spMkLst>
            <pc:docMk/>
            <pc:sldMk cId="502416236" sldId="5513"/>
            <ac:spMk id="65" creationId="{3B8132C0-F1E4-A349-89C7-B2CEA62B8C16}"/>
          </ac:spMkLst>
        </pc:spChg>
        <pc:spChg chg="mod">
          <ac:chgData name="Kenza Ollu" userId="82a90e97-4cc9-498d-8678-b5be30643360" providerId="ADAL" clId="{CE77C57F-55EA-4C27-A5DC-FECB7A1E7311}" dt="2024-01-29T09:19:56.364" v="1641" actId="1076"/>
          <ac:spMkLst>
            <pc:docMk/>
            <pc:sldMk cId="502416236" sldId="5513"/>
            <ac:spMk id="66" creationId="{818EA50C-82A6-A542-8006-FA28979DF204}"/>
          </ac:spMkLst>
        </pc:spChg>
        <pc:spChg chg="mod">
          <ac:chgData name="Kenza Ollu" userId="82a90e97-4cc9-498d-8678-b5be30643360" providerId="ADAL" clId="{CE77C57F-55EA-4C27-A5DC-FECB7A1E7311}" dt="2024-01-29T09:19:56.364" v="1641" actId="1076"/>
          <ac:spMkLst>
            <pc:docMk/>
            <pc:sldMk cId="502416236" sldId="5513"/>
            <ac:spMk id="67" creationId="{5CDE82DB-92C6-6B4D-A834-243428A535F1}"/>
          </ac:spMkLst>
        </pc:spChg>
        <pc:spChg chg="mod">
          <ac:chgData name="Kenza Ollu" userId="82a90e97-4cc9-498d-8678-b5be30643360" providerId="ADAL" clId="{CE77C57F-55EA-4C27-A5DC-FECB7A1E7311}" dt="2024-01-29T09:19:56.364" v="1641" actId="1076"/>
          <ac:spMkLst>
            <pc:docMk/>
            <pc:sldMk cId="502416236" sldId="5513"/>
            <ac:spMk id="68" creationId="{66B940DD-D18A-154D-A941-41819C514910}"/>
          </ac:spMkLst>
        </pc:spChg>
        <pc:spChg chg="mod">
          <ac:chgData name="Kenza Ollu" userId="82a90e97-4cc9-498d-8678-b5be30643360" providerId="ADAL" clId="{CE77C57F-55EA-4C27-A5DC-FECB7A1E7311}" dt="2024-01-29T09:19:56.364" v="1641" actId="1076"/>
          <ac:spMkLst>
            <pc:docMk/>
            <pc:sldMk cId="502416236" sldId="5513"/>
            <ac:spMk id="69" creationId="{B5256E09-8EEB-8D47-B69E-46BFAEF7FFAF}"/>
          </ac:spMkLst>
        </pc:spChg>
        <pc:spChg chg="mod">
          <ac:chgData name="Kenza Ollu" userId="82a90e97-4cc9-498d-8678-b5be30643360" providerId="ADAL" clId="{CE77C57F-55EA-4C27-A5DC-FECB7A1E7311}" dt="2024-01-29T09:18:03.867" v="1577" actId="20577"/>
          <ac:spMkLst>
            <pc:docMk/>
            <pc:sldMk cId="502416236" sldId="5513"/>
            <ac:spMk id="87" creationId="{40BD3747-E8FC-8445-A794-9A2D7C4F980F}"/>
          </ac:spMkLst>
        </pc:spChg>
        <pc:spChg chg="mod">
          <ac:chgData name="Kenza Ollu" userId="82a90e97-4cc9-498d-8678-b5be30643360" providerId="ADAL" clId="{CE77C57F-55EA-4C27-A5DC-FECB7A1E7311}" dt="2024-01-29T09:18:14.746" v="1586" actId="20577"/>
          <ac:spMkLst>
            <pc:docMk/>
            <pc:sldMk cId="502416236" sldId="5513"/>
            <ac:spMk id="89" creationId="{4227B016-830A-4841-8957-82CA1CF6543B}"/>
          </ac:spMkLst>
        </pc:spChg>
        <pc:picChg chg="del">
          <ac:chgData name="Kenza Ollu" userId="82a90e97-4cc9-498d-8678-b5be30643360" providerId="ADAL" clId="{CE77C57F-55EA-4C27-A5DC-FECB7A1E7311}" dt="2024-01-29T09:16:51.066" v="1537" actId="478"/>
          <ac:picMkLst>
            <pc:docMk/>
            <pc:sldMk cId="502416236" sldId="5513"/>
            <ac:picMk id="5" creationId="{E53DD718-51F1-E50F-0AE2-EF85ABE2C490}"/>
          </ac:picMkLst>
        </pc:picChg>
        <pc:picChg chg="add mod">
          <ac:chgData name="Kenza Ollu" userId="82a90e97-4cc9-498d-8678-b5be30643360" providerId="ADAL" clId="{CE77C57F-55EA-4C27-A5DC-FECB7A1E7311}" dt="2024-01-29T09:16:55.652" v="1540" actId="1076"/>
          <ac:picMkLst>
            <pc:docMk/>
            <pc:sldMk cId="502416236" sldId="5513"/>
            <ac:picMk id="5122" creationId="{3BECA5CE-631D-3BAD-12FF-974B9B0A3B33}"/>
          </ac:picMkLst>
        </pc:picChg>
        <pc:picChg chg="add del">
          <ac:chgData name="Kenza Ollu" userId="82a90e97-4cc9-498d-8678-b5be30643360" providerId="ADAL" clId="{CE77C57F-55EA-4C27-A5DC-FECB7A1E7311}" dt="2024-01-29T09:17:17.167" v="1542" actId="478"/>
          <ac:picMkLst>
            <pc:docMk/>
            <pc:sldMk cId="502416236" sldId="5513"/>
            <ac:picMk id="5124" creationId="{A2F99A2E-4950-86D0-A5A8-6A264453A0A4}"/>
          </ac:picMkLst>
        </pc:picChg>
      </pc:sldChg>
      <pc:sldChg chg="addSp delSp modSp add mod">
        <pc:chgData name="Kenza Ollu" userId="82a90e97-4cc9-498d-8678-b5be30643360" providerId="ADAL" clId="{CE77C57F-55EA-4C27-A5DC-FECB7A1E7311}" dt="2024-01-29T09:08:26.420" v="1494" actId="1076"/>
        <pc:sldMkLst>
          <pc:docMk/>
          <pc:sldMk cId="2841121187" sldId="5514"/>
        </pc:sldMkLst>
        <pc:spChg chg="add mod">
          <ac:chgData name="Kenza Ollu" userId="82a90e97-4cc9-498d-8678-b5be30643360" providerId="ADAL" clId="{CE77C57F-55EA-4C27-A5DC-FECB7A1E7311}" dt="2024-01-29T08:55:22.544" v="1174"/>
          <ac:spMkLst>
            <pc:docMk/>
            <pc:sldMk cId="2841121187" sldId="5514"/>
            <ac:spMk id="2" creationId="{1ED780B4-2F86-2E40-93DA-F07D8BB10A55}"/>
          </ac:spMkLst>
        </pc:spChg>
        <pc:spChg chg="add mod">
          <ac:chgData name="Kenza Ollu" userId="82a90e97-4cc9-498d-8678-b5be30643360" providerId="ADAL" clId="{CE77C57F-55EA-4C27-A5DC-FECB7A1E7311}" dt="2024-01-29T08:55:28.593" v="1175"/>
          <ac:spMkLst>
            <pc:docMk/>
            <pc:sldMk cId="2841121187" sldId="5514"/>
            <ac:spMk id="4" creationId="{FE50C108-40F7-CE39-430E-6397907A000F}"/>
          </ac:spMkLst>
        </pc:spChg>
        <pc:spChg chg="del mod">
          <ac:chgData name="Kenza Ollu" userId="82a90e97-4cc9-498d-8678-b5be30643360" providerId="ADAL" clId="{CE77C57F-55EA-4C27-A5DC-FECB7A1E7311}" dt="2024-01-29T08:53:24.287" v="1131" actId="478"/>
          <ac:spMkLst>
            <pc:docMk/>
            <pc:sldMk cId="2841121187" sldId="5514"/>
            <ac:spMk id="18" creationId="{7EBDBF6B-88D4-1F4D-BD02-CBAF73553D4C}"/>
          </ac:spMkLst>
        </pc:spChg>
        <pc:graphicFrameChg chg="mod modGraphic">
          <ac:chgData name="Kenza Ollu" userId="82a90e97-4cc9-498d-8678-b5be30643360" providerId="ADAL" clId="{CE77C57F-55EA-4C27-A5DC-FECB7A1E7311}" dt="2024-01-29T09:08:18.585" v="1492"/>
          <ac:graphicFrameMkLst>
            <pc:docMk/>
            <pc:sldMk cId="2841121187" sldId="5514"/>
            <ac:graphicFrameMk id="15" creationId="{1854A1AF-19BC-AA46-B9AE-F58EF968F050}"/>
          </ac:graphicFrameMkLst>
        </pc:graphicFrameChg>
        <pc:picChg chg="add del">
          <ac:chgData name="Kenza Ollu" userId="82a90e97-4cc9-498d-8678-b5be30643360" providerId="ADAL" clId="{CE77C57F-55EA-4C27-A5DC-FECB7A1E7311}" dt="2024-01-29T08:58:39.352" v="1252" actId="478"/>
          <ac:picMkLst>
            <pc:docMk/>
            <pc:sldMk cId="2841121187" sldId="5514"/>
            <ac:picMk id="6" creationId="{739CB158-3DE6-4E91-B013-27750C7E60B8}"/>
          </ac:picMkLst>
        </pc:picChg>
        <pc:picChg chg="add mod">
          <ac:chgData name="Kenza Ollu" userId="82a90e97-4cc9-498d-8678-b5be30643360" providerId="ADAL" clId="{CE77C57F-55EA-4C27-A5DC-FECB7A1E7311}" dt="2024-01-29T09:08:24.412" v="1493" actId="1076"/>
          <ac:picMkLst>
            <pc:docMk/>
            <pc:sldMk cId="2841121187" sldId="5514"/>
            <ac:picMk id="2050" creationId="{2DA71717-016E-C7AA-AF89-26BA70D953FB}"/>
          </ac:picMkLst>
        </pc:picChg>
        <pc:picChg chg="add mod">
          <ac:chgData name="Kenza Ollu" userId="82a90e97-4cc9-498d-8678-b5be30643360" providerId="ADAL" clId="{CE77C57F-55EA-4C27-A5DC-FECB7A1E7311}" dt="2024-01-29T09:08:26.420" v="1494" actId="1076"/>
          <ac:picMkLst>
            <pc:docMk/>
            <pc:sldMk cId="2841121187" sldId="5514"/>
            <ac:picMk id="2052" creationId="{884D84DD-2F8B-B864-679C-B25EDAC6769F}"/>
          </ac:picMkLst>
        </pc:picChg>
        <pc:picChg chg="add mod">
          <ac:chgData name="Kenza Ollu" userId="82a90e97-4cc9-498d-8678-b5be30643360" providerId="ADAL" clId="{CE77C57F-55EA-4C27-A5DC-FECB7A1E7311}" dt="2024-01-29T09:05:52.827" v="1469" actId="1076"/>
          <ac:picMkLst>
            <pc:docMk/>
            <pc:sldMk cId="2841121187" sldId="5514"/>
            <ac:picMk id="2054" creationId="{97E602B6-601D-1368-3BC7-DFCACAA0B890}"/>
          </ac:picMkLst>
        </pc:picChg>
      </pc:sldChg>
      <pc:sldChg chg="modSp add mod">
        <pc:chgData name="Kenza Ollu" userId="82a90e97-4cc9-498d-8678-b5be30643360" providerId="ADAL" clId="{CE77C57F-55EA-4C27-A5DC-FECB7A1E7311}" dt="2024-01-29T09:08:52.393" v="1506" actId="20577"/>
        <pc:sldMkLst>
          <pc:docMk/>
          <pc:sldMk cId="1195679450" sldId="5515"/>
        </pc:sldMkLst>
        <pc:spChg chg="mod">
          <ac:chgData name="Kenza Ollu" userId="82a90e97-4cc9-498d-8678-b5be30643360" providerId="ADAL" clId="{CE77C57F-55EA-4C27-A5DC-FECB7A1E7311}" dt="2024-01-29T09:08:52.393" v="1506" actId="20577"/>
          <ac:spMkLst>
            <pc:docMk/>
            <pc:sldMk cId="1195679450" sldId="5515"/>
            <ac:spMk id="4" creationId="{FE50C108-40F7-CE39-430E-6397907A000F}"/>
          </ac:spMkLst>
        </pc:spChg>
      </pc:sldChg>
      <pc:sldChg chg="addSp delSp add del mod">
        <pc:chgData name="Kenza Ollu" userId="82a90e97-4cc9-498d-8678-b5be30643360" providerId="ADAL" clId="{CE77C57F-55EA-4C27-A5DC-FECB7A1E7311}" dt="2024-01-29T09:08:30.226" v="1495" actId="47"/>
        <pc:sldMkLst>
          <pc:docMk/>
          <pc:sldMk cId="2989472485" sldId="5515"/>
        </pc:sldMkLst>
        <pc:graphicFrameChg chg="del">
          <ac:chgData name="Kenza Ollu" userId="82a90e97-4cc9-498d-8678-b5be30643360" providerId="ADAL" clId="{CE77C57F-55EA-4C27-A5DC-FECB7A1E7311}" dt="2024-01-29T08:57:07.090" v="1178" actId="478"/>
          <ac:graphicFrameMkLst>
            <pc:docMk/>
            <pc:sldMk cId="2989472485" sldId="5515"/>
            <ac:graphicFrameMk id="15" creationId="{1854A1AF-19BC-AA46-B9AE-F58EF968F050}"/>
          </ac:graphicFrameMkLst>
        </pc:graphicFrameChg>
        <pc:picChg chg="add">
          <ac:chgData name="Kenza Ollu" userId="82a90e97-4cc9-498d-8678-b5be30643360" providerId="ADAL" clId="{CE77C57F-55EA-4C27-A5DC-FECB7A1E7311}" dt="2024-01-29T08:57:07.833" v="1179" actId="22"/>
          <ac:picMkLst>
            <pc:docMk/>
            <pc:sldMk cId="2989472485" sldId="5515"/>
            <ac:picMk id="5" creationId="{9C259511-EE65-2957-EACA-18343105F08E}"/>
          </ac:picMkLst>
        </pc:picChg>
        <pc:picChg chg="del">
          <ac:chgData name="Kenza Ollu" userId="82a90e97-4cc9-498d-8678-b5be30643360" providerId="ADAL" clId="{CE77C57F-55EA-4C27-A5DC-FECB7A1E7311}" dt="2024-01-29T08:57:07.090" v="1178" actId="478"/>
          <ac:picMkLst>
            <pc:docMk/>
            <pc:sldMk cId="2989472485" sldId="5515"/>
            <ac:picMk id="2050" creationId="{2DA71717-016E-C7AA-AF89-26BA70D953FB}"/>
          </ac:picMkLst>
        </pc:picChg>
        <pc:picChg chg="del">
          <ac:chgData name="Kenza Ollu" userId="82a90e97-4cc9-498d-8678-b5be30643360" providerId="ADAL" clId="{CE77C57F-55EA-4C27-A5DC-FECB7A1E7311}" dt="2024-01-29T08:57:07.090" v="1178" actId="478"/>
          <ac:picMkLst>
            <pc:docMk/>
            <pc:sldMk cId="2989472485" sldId="5515"/>
            <ac:picMk id="2052" creationId="{884D84DD-2F8B-B864-679C-B25EDAC6769F}"/>
          </ac:picMkLst>
        </pc:picChg>
        <pc:picChg chg="del">
          <ac:chgData name="Kenza Ollu" userId="82a90e97-4cc9-498d-8678-b5be30643360" providerId="ADAL" clId="{CE77C57F-55EA-4C27-A5DC-FECB7A1E7311}" dt="2024-01-29T08:57:07.090" v="1178" actId="478"/>
          <ac:picMkLst>
            <pc:docMk/>
            <pc:sldMk cId="2989472485" sldId="5515"/>
            <ac:picMk id="2054" creationId="{97E602B6-601D-1368-3BC7-DFCACAA0B890}"/>
          </ac:picMkLst>
        </pc:picChg>
      </pc:sldChg>
      <pc:sldChg chg="addSp delSp modSp add mod">
        <pc:chgData name="Kenza Ollu" userId="82a90e97-4cc9-498d-8678-b5be30643360" providerId="ADAL" clId="{CE77C57F-55EA-4C27-A5DC-FECB7A1E7311}" dt="2024-01-29T10:01:02.479" v="2671" actId="1035"/>
        <pc:sldMkLst>
          <pc:docMk/>
          <pc:sldMk cId="4121810130" sldId="5516"/>
        </pc:sldMkLst>
        <pc:spChg chg="mod">
          <ac:chgData name="Kenza Ollu" userId="82a90e97-4cc9-498d-8678-b5be30643360" providerId="ADAL" clId="{CE77C57F-55EA-4C27-A5DC-FECB7A1E7311}" dt="2024-01-29T09:45:51.468" v="2271" actId="20577"/>
          <ac:spMkLst>
            <pc:docMk/>
            <pc:sldMk cId="4121810130" sldId="5516"/>
            <ac:spMk id="4" creationId="{1EA3B90A-EA92-6C44-9E95-5B126A611A66}"/>
          </ac:spMkLst>
        </pc:spChg>
        <pc:spChg chg="add mod">
          <ac:chgData name="Kenza Ollu" userId="82a90e97-4cc9-498d-8678-b5be30643360" providerId="ADAL" clId="{CE77C57F-55EA-4C27-A5DC-FECB7A1E7311}" dt="2024-01-29T10:01:02.479" v="2671" actId="1035"/>
          <ac:spMkLst>
            <pc:docMk/>
            <pc:sldMk cId="4121810130" sldId="5516"/>
            <ac:spMk id="7" creationId="{BDA6F560-2B05-8F3A-DA59-E424387A70E7}"/>
          </ac:spMkLst>
        </pc:spChg>
        <pc:spChg chg="mod">
          <ac:chgData name="Kenza Ollu" userId="82a90e97-4cc9-498d-8678-b5be30643360" providerId="ADAL" clId="{CE77C57F-55EA-4C27-A5DC-FECB7A1E7311}" dt="2024-01-29T10:00:55.101" v="2655" actId="1036"/>
          <ac:spMkLst>
            <pc:docMk/>
            <pc:sldMk cId="4121810130" sldId="5516"/>
            <ac:spMk id="8" creationId="{56491B2C-0422-0D5F-9D9E-D3E43EE9D5C0}"/>
          </ac:spMkLst>
        </pc:spChg>
        <pc:spChg chg="mod">
          <ac:chgData name="Kenza Ollu" userId="82a90e97-4cc9-498d-8678-b5be30643360" providerId="ADAL" clId="{CE77C57F-55EA-4C27-A5DC-FECB7A1E7311}" dt="2024-01-29T10:00:55.101" v="2655" actId="1036"/>
          <ac:spMkLst>
            <pc:docMk/>
            <pc:sldMk cId="4121810130" sldId="5516"/>
            <ac:spMk id="9" creationId="{62D15167-41CA-DD9D-5049-8DF3B4C4706D}"/>
          </ac:spMkLst>
        </pc:spChg>
        <pc:spChg chg="mod">
          <ac:chgData name="Kenza Ollu" userId="82a90e97-4cc9-498d-8678-b5be30643360" providerId="ADAL" clId="{CE77C57F-55EA-4C27-A5DC-FECB7A1E7311}" dt="2024-01-29T10:01:02.479" v="2671" actId="1035"/>
          <ac:spMkLst>
            <pc:docMk/>
            <pc:sldMk cId="4121810130" sldId="5516"/>
            <ac:spMk id="11" creationId="{A3C7FFC1-82E6-6502-15CC-BCF7F020176A}"/>
          </ac:spMkLst>
        </pc:spChg>
        <pc:spChg chg="del mod">
          <ac:chgData name="Kenza Ollu" userId="82a90e97-4cc9-498d-8678-b5be30643360" providerId="ADAL" clId="{CE77C57F-55EA-4C27-A5DC-FECB7A1E7311}" dt="2024-01-29T09:39:46.076" v="2100" actId="478"/>
          <ac:spMkLst>
            <pc:docMk/>
            <pc:sldMk cId="4121810130" sldId="5516"/>
            <ac:spMk id="14" creationId="{175DE0F8-C65D-85CE-846F-3927C6291172}"/>
          </ac:spMkLst>
        </pc:spChg>
        <pc:spChg chg="del">
          <ac:chgData name="Kenza Ollu" userId="82a90e97-4cc9-498d-8678-b5be30643360" providerId="ADAL" clId="{CE77C57F-55EA-4C27-A5DC-FECB7A1E7311}" dt="2024-01-29T09:39:49.384" v="2101" actId="478"/>
          <ac:spMkLst>
            <pc:docMk/>
            <pc:sldMk cId="4121810130" sldId="5516"/>
            <ac:spMk id="16" creationId="{4DFFD929-31E9-8216-4321-75E478777CCD}"/>
          </ac:spMkLst>
        </pc:spChg>
        <pc:spChg chg="mod">
          <ac:chgData name="Kenza Ollu" userId="82a90e97-4cc9-498d-8678-b5be30643360" providerId="ADAL" clId="{CE77C57F-55EA-4C27-A5DC-FECB7A1E7311}" dt="2024-01-29T10:01:02.479" v="2671" actId="1035"/>
          <ac:spMkLst>
            <pc:docMk/>
            <pc:sldMk cId="4121810130" sldId="5516"/>
            <ac:spMk id="18" creationId="{C72D8C69-A51F-A2D5-3C10-37D8F10880A6}"/>
          </ac:spMkLst>
        </pc:spChg>
        <pc:spChg chg="mod">
          <ac:chgData name="Kenza Ollu" userId="82a90e97-4cc9-498d-8678-b5be30643360" providerId="ADAL" clId="{CE77C57F-55EA-4C27-A5DC-FECB7A1E7311}" dt="2024-01-29T10:01:02.479" v="2671" actId="1035"/>
          <ac:spMkLst>
            <pc:docMk/>
            <pc:sldMk cId="4121810130" sldId="5516"/>
            <ac:spMk id="21" creationId="{A4ADBBEF-EF64-F0ED-BBA9-C738A8585C6E}"/>
          </ac:spMkLst>
        </pc:spChg>
        <pc:spChg chg="add mod">
          <ac:chgData name="Kenza Ollu" userId="82a90e97-4cc9-498d-8678-b5be30643360" providerId="ADAL" clId="{CE77C57F-55EA-4C27-A5DC-FECB7A1E7311}" dt="2024-01-29T10:01:02.479" v="2671" actId="1035"/>
          <ac:spMkLst>
            <pc:docMk/>
            <pc:sldMk cId="4121810130" sldId="5516"/>
            <ac:spMk id="22" creationId="{6CCFDBE9-EE81-E29E-12CA-254BEC88A384}"/>
          </ac:spMkLst>
        </pc:spChg>
        <pc:spChg chg="mod">
          <ac:chgData name="Kenza Ollu" userId="82a90e97-4cc9-498d-8678-b5be30643360" providerId="ADAL" clId="{CE77C57F-55EA-4C27-A5DC-FECB7A1E7311}" dt="2024-01-29T09:44:08.843" v="2268" actId="20577"/>
          <ac:spMkLst>
            <pc:docMk/>
            <pc:sldMk cId="4121810130" sldId="5516"/>
            <ac:spMk id="23" creationId="{ED91C317-6AA8-8EC7-C522-CD5636E97486}"/>
          </ac:spMkLst>
        </pc:spChg>
        <pc:spChg chg="mod">
          <ac:chgData name="Kenza Ollu" userId="82a90e97-4cc9-498d-8678-b5be30643360" providerId="ADAL" clId="{CE77C57F-55EA-4C27-A5DC-FECB7A1E7311}" dt="2024-01-29T09:41:11.774" v="2221" actId="1076"/>
          <ac:spMkLst>
            <pc:docMk/>
            <pc:sldMk cId="4121810130" sldId="5516"/>
            <ac:spMk id="29" creationId="{6118B6D0-0D5F-1B94-7534-33CF0BE4A148}"/>
          </ac:spMkLst>
        </pc:spChg>
        <pc:spChg chg="del mod">
          <ac:chgData name="Kenza Ollu" userId="82a90e97-4cc9-498d-8678-b5be30643360" providerId="ADAL" clId="{CE77C57F-55EA-4C27-A5DC-FECB7A1E7311}" dt="2024-01-29T09:56:23.614" v="2566" actId="478"/>
          <ac:spMkLst>
            <pc:docMk/>
            <pc:sldMk cId="4121810130" sldId="5516"/>
            <ac:spMk id="31" creationId="{2041D0DF-1C23-92AD-0FD6-A7F84D5000F7}"/>
          </ac:spMkLst>
        </pc:spChg>
        <pc:spChg chg="mod">
          <ac:chgData name="Kenza Ollu" userId="82a90e97-4cc9-498d-8678-b5be30643360" providerId="ADAL" clId="{CE77C57F-55EA-4C27-A5DC-FECB7A1E7311}" dt="2024-01-29T09:41:21.485" v="2225" actId="1076"/>
          <ac:spMkLst>
            <pc:docMk/>
            <pc:sldMk cId="4121810130" sldId="5516"/>
            <ac:spMk id="35" creationId="{A30A7FAC-FBE3-E3DA-4FAE-05D10F85C2B1}"/>
          </ac:spMkLst>
        </pc:spChg>
        <pc:spChg chg="mod">
          <ac:chgData name="Kenza Ollu" userId="82a90e97-4cc9-498d-8678-b5be30643360" providerId="ADAL" clId="{CE77C57F-55EA-4C27-A5DC-FECB7A1E7311}" dt="2024-01-29T10:01:02.479" v="2671" actId="1035"/>
          <ac:spMkLst>
            <pc:docMk/>
            <pc:sldMk cId="4121810130" sldId="5516"/>
            <ac:spMk id="53" creationId="{BAC6348B-039D-CEF9-D200-B213A8D417D5}"/>
          </ac:spMkLst>
        </pc:spChg>
        <pc:picChg chg="add del mod">
          <ac:chgData name="Kenza Ollu" userId="82a90e97-4cc9-498d-8678-b5be30643360" providerId="ADAL" clId="{CE77C57F-55EA-4C27-A5DC-FECB7A1E7311}" dt="2024-01-29T09:44:24.212" v="2269" actId="478"/>
          <ac:picMkLst>
            <pc:docMk/>
            <pc:sldMk cId="4121810130" sldId="5516"/>
            <ac:picMk id="15" creationId="{BEDE5984-7EB8-4C7E-2E86-76A1FE9E2370}"/>
          </ac:picMkLst>
        </pc:picChg>
        <pc:picChg chg="del">
          <ac:chgData name="Kenza Ollu" userId="82a90e97-4cc9-498d-8678-b5be30643360" providerId="ADAL" clId="{CE77C57F-55EA-4C27-A5DC-FECB7A1E7311}" dt="2024-01-29T09:46:53.533" v="2280" actId="478"/>
          <ac:picMkLst>
            <pc:docMk/>
            <pc:sldMk cId="4121810130" sldId="5516"/>
            <ac:picMk id="17" creationId="{15B47B2B-2CEF-2198-0F3E-73E5A1374A6D}"/>
          </ac:picMkLst>
        </pc:picChg>
        <pc:picChg chg="mod">
          <ac:chgData name="Kenza Ollu" userId="82a90e97-4cc9-498d-8678-b5be30643360" providerId="ADAL" clId="{CE77C57F-55EA-4C27-A5DC-FECB7A1E7311}" dt="2024-01-29T09:40:59.806" v="2216" actId="1076"/>
          <ac:picMkLst>
            <pc:docMk/>
            <pc:sldMk cId="4121810130" sldId="5516"/>
            <ac:picMk id="25" creationId="{9A9AFD36-C349-3161-2FDA-2E710276F73C}"/>
          </ac:picMkLst>
        </pc:picChg>
        <pc:picChg chg="mod">
          <ac:chgData name="Kenza Ollu" userId="82a90e97-4cc9-498d-8678-b5be30643360" providerId="ADAL" clId="{CE77C57F-55EA-4C27-A5DC-FECB7A1E7311}" dt="2024-01-29T09:41:29.365" v="2228" actId="1076"/>
          <ac:picMkLst>
            <pc:docMk/>
            <pc:sldMk cId="4121810130" sldId="5516"/>
            <ac:picMk id="28" creationId="{E5EF7946-EA91-CEF0-A9F9-238601B59A03}"/>
          </ac:picMkLst>
        </pc:picChg>
        <pc:picChg chg="mod">
          <ac:chgData name="Kenza Ollu" userId="82a90e97-4cc9-498d-8678-b5be30643360" providerId="ADAL" clId="{CE77C57F-55EA-4C27-A5DC-FECB7A1E7311}" dt="2024-01-29T09:41:19.293" v="2224" actId="1076"/>
          <ac:picMkLst>
            <pc:docMk/>
            <pc:sldMk cId="4121810130" sldId="5516"/>
            <ac:picMk id="34" creationId="{C6137629-91CF-600C-5554-0487D131B379}"/>
          </ac:picMkLst>
        </pc:picChg>
        <pc:picChg chg="del">
          <ac:chgData name="Kenza Ollu" userId="82a90e97-4cc9-498d-8678-b5be30643360" providerId="ADAL" clId="{CE77C57F-55EA-4C27-A5DC-FECB7A1E7311}" dt="2024-01-29T09:46:40.253" v="2274" actId="478"/>
          <ac:picMkLst>
            <pc:docMk/>
            <pc:sldMk cId="4121810130" sldId="5516"/>
            <ac:picMk id="3076" creationId="{5BAEF21C-1378-553B-6C02-52CB872556F5}"/>
          </ac:picMkLst>
        </pc:picChg>
        <pc:picChg chg="add mod">
          <ac:chgData name="Kenza Ollu" userId="82a90e97-4cc9-498d-8678-b5be30643360" providerId="ADAL" clId="{CE77C57F-55EA-4C27-A5DC-FECB7A1E7311}" dt="2024-01-29T09:59:36.969" v="2587" actId="1076"/>
          <ac:picMkLst>
            <pc:docMk/>
            <pc:sldMk cId="4121810130" sldId="5516"/>
            <ac:picMk id="10242" creationId="{EE66A8B3-BD02-50FE-5702-E908E0A54D4C}"/>
          </ac:picMkLst>
        </pc:picChg>
        <pc:picChg chg="add mod">
          <ac:chgData name="Kenza Ollu" userId="82a90e97-4cc9-498d-8678-b5be30643360" providerId="ADAL" clId="{CE77C57F-55EA-4C27-A5DC-FECB7A1E7311}" dt="2024-01-29T09:48:00.093" v="2286" actId="1076"/>
          <ac:picMkLst>
            <pc:docMk/>
            <pc:sldMk cId="4121810130" sldId="5516"/>
            <ac:picMk id="10244" creationId="{4F5A3E27-A633-EF06-C4D4-3F02A180CAC1}"/>
          </ac:picMkLst>
        </pc:picChg>
      </pc:sldChg>
      <pc:sldChg chg="delSp modSp add mod">
        <pc:chgData name="Kenza Ollu" userId="82a90e97-4cc9-498d-8678-b5be30643360" providerId="ADAL" clId="{CE77C57F-55EA-4C27-A5DC-FECB7A1E7311}" dt="2024-01-29T09:54:53.415" v="2523" actId="20577"/>
        <pc:sldMkLst>
          <pc:docMk/>
          <pc:sldMk cId="2104444435" sldId="5517"/>
        </pc:sldMkLst>
        <pc:spChg chg="mod">
          <ac:chgData name="Kenza Ollu" userId="82a90e97-4cc9-498d-8678-b5be30643360" providerId="ADAL" clId="{CE77C57F-55EA-4C27-A5DC-FECB7A1E7311}" dt="2024-01-29T09:51:50.234" v="2411" actId="20577"/>
          <ac:spMkLst>
            <pc:docMk/>
            <pc:sldMk cId="2104444435" sldId="5517"/>
            <ac:spMk id="3" creationId="{5EC6159A-34DE-A3E9-8B14-DE76538B4971}"/>
          </ac:spMkLst>
        </pc:spChg>
        <pc:spChg chg="mod">
          <ac:chgData name="Kenza Ollu" userId="82a90e97-4cc9-498d-8678-b5be30643360" providerId="ADAL" clId="{CE77C57F-55EA-4C27-A5DC-FECB7A1E7311}" dt="2024-01-29T09:48:39.145" v="2297" actId="20577"/>
          <ac:spMkLst>
            <pc:docMk/>
            <pc:sldMk cId="2104444435" sldId="5517"/>
            <ac:spMk id="14" creationId="{033DD637-40FA-563A-1AA1-6857A7171A13}"/>
          </ac:spMkLst>
        </pc:spChg>
        <pc:spChg chg="mod">
          <ac:chgData name="Kenza Ollu" userId="82a90e97-4cc9-498d-8678-b5be30643360" providerId="ADAL" clId="{CE77C57F-55EA-4C27-A5DC-FECB7A1E7311}" dt="2024-01-29T09:51:12.663" v="2387" actId="1076"/>
          <ac:spMkLst>
            <pc:docMk/>
            <pc:sldMk cId="2104444435" sldId="5517"/>
            <ac:spMk id="16" creationId="{0470C1ED-E887-0444-A647-FB92D20703DD}"/>
          </ac:spMkLst>
        </pc:spChg>
        <pc:spChg chg="mod">
          <ac:chgData name="Kenza Ollu" userId="82a90e97-4cc9-498d-8678-b5be30643360" providerId="ADAL" clId="{CE77C57F-55EA-4C27-A5DC-FECB7A1E7311}" dt="2024-01-29T09:54:53.415" v="2523" actId="20577"/>
          <ac:spMkLst>
            <pc:docMk/>
            <pc:sldMk cId="2104444435" sldId="5517"/>
            <ac:spMk id="20" creationId="{9F852F70-64FA-FA4F-A141-D307465B5721}"/>
          </ac:spMkLst>
        </pc:spChg>
        <pc:spChg chg="mod">
          <ac:chgData name="Kenza Ollu" userId="82a90e97-4cc9-498d-8678-b5be30643360" providerId="ADAL" clId="{CE77C57F-55EA-4C27-A5DC-FECB7A1E7311}" dt="2024-01-29T09:50:50.384" v="2386" actId="20577"/>
          <ac:spMkLst>
            <pc:docMk/>
            <pc:sldMk cId="2104444435" sldId="5517"/>
            <ac:spMk id="22" creationId="{23D721DD-81AE-335B-A6C9-17E4A3B3E545}"/>
          </ac:spMkLst>
        </pc:spChg>
        <pc:spChg chg="mod">
          <ac:chgData name="Kenza Ollu" userId="82a90e97-4cc9-498d-8678-b5be30643360" providerId="ADAL" clId="{CE77C57F-55EA-4C27-A5DC-FECB7A1E7311}" dt="2024-01-29T09:45:56.248" v="2272"/>
          <ac:spMkLst>
            <pc:docMk/>
            <pc:sldMk cId="2104444435" sldId="5517"/>
            <ac:spMk id="41" creationId="{B0438731-FF61-794C-AFE0-DEED592508F6}"/>
          </ac:spMkLst>
        </pc:spChg>
        <pc:spChg chg="mod">
          <ac:chgData name="Kenza Ollu" userId="82a90e97-4cc9-498d-8678-b5be30643360" providerId="ADAL" clId="{CE77C57F-55EA-4C27-A5DC-FECB7A1E7311}" dt="2024-01-29T09:48:30.982" v="2291" actId="20577"/>
          <ac:spMkLst>
            <pc:docMk/>
            <pc:sldMk cId="2104444435" sldId="5517"/>
            <ac:spMk id="87" creationId="{40BD3747-E8FC-8445-A794-9A2D7C4F980F}"/>
          </ac:spMkLst>
        </pc:spChg>
        <pc:spChg chg="mod">
          <ac:chgData name="Kenza Ollu" userId="82a90e97-4cc9-498d-8678-b5be30643360" providerId="ADAL" clId="{CE77C57F-55EA-4C27-A5DC-FECB7A1E7311}" dt="2024-01-29T09:48:33.606" v="2293" actId="20577"/>
          <ac:spMkLst>
            <pc:docMk/>
            <pc:sldMk cId="2104444435" sldId="5517"/>
            <ac:spMk id="89" creationId="{4227B016-830A-4841-8957-82CA1CF6543B}"/>
          </ac:spMkLst>
        </pc:spChg>
        <pc:picChg chg="del">
          <ac:chgData name="Kenza Ollu" userId="82a90e97-4cc9-498d-8678-b5be30643360" providerId="ADAL" clId="{CE77C57F-55EA-4C27-A5DC-FECB7A1E7311}" dt="2024-01-29T09:47:34.748" v="2281" actId="478"/>
          <ac:picMkLst>
            <pc:docMk/>
            <pc:sldMk cId="2104444435" sldId="5517"/>
            <ac:picMk id="5122" creationId="{3BECA5CE-631D-3BAD-12FF-974B9B0A3B33}"/>
          </ac:picMkLst>
        </pc:picChg>
      </pc:sldChg>
      <pc:sldChg chg="modSp add mod">
        <pc:chgData name="Kenza Ollu" userId="82a90e97-4cc9-498d-8678-b5be30643360" providerId="ADAL" clId="{CE77C57F-55EA-4C27-A5DC-FECB7A1E7311}" dt="2024-01-29T09:45:58.655" v="2273"/>
        <pc:sldMkLst>
          <pc:docMk/>
          <pc:sldMk cId="1351416170" sldId="5518"/>
        </pc:sldMkLst>
        <pc:spChg chg="mod">
          <ac:chgData name="Kenza Ollu" userId="82a90e97-4cc9-498d-8678-b5be30643360" providerId="ADAL" clId="{CE77C57F-55EA-4C27-A5DC-FECB7A1E7311}" dt="2024-01-29T09:45:58.655" v="2273"/>
          <ac:spMkLst>
            <pc:docMk/>
            <pc:sldMk cId="1351416170" sldId="5518"/>
            <ac:spMk id="4" creationId="{FE50C108-40F7-CE39-430E-6397907A000F}"/>
          </ac:spMkLst>
        </pc:spChg>
      </pc:sldChg>
      <pc:sldChg chg="add del">
        <pc:chgData name="Kenza Ollu" userId="82a90e97-4cc9-498d-8678-b5be30643360" providerId="ADAL" clId="{CE77C57F-55EA-4C27-A5DC-FECB7A1E7311}" dt="2024-01-29T09:42:59.455" v="2264" actId="47"/>
        <pc:sldMkLst>
          <pc:docMk/>
          <pc:sldMk cId="1973551355" sldId="5519"/>
        </pc:sldMkLst>
      </pc:sldChg>
      <pc:sldChg chg="add">
        <pc:chgData name="Kenza Ollu" userId="82a90e97-4cc9-498d-8678-b5be30643360" providerId="ADAL" clId="{CE77C57F-55EA-4C27-A5DC-FECB7A1E7311}" dt="2024-01-29T09:42:58.217" v="2263"/>
        <pc:sldMkLst>
          <pc:docMk/>
          <pc:sldMk cId="3101265872" sldId="5520"/>
        </pc:sldMkLst>
      </pc:sldChg>
      <pc:sldChg chg="addSp delSp modSp add mod">
        <pc:chgData name="Kenza Ollu" userId="82a90e97-4cc9-498d-8678-b5be30643360" providerId="ADAL" clId="{CE77C57F-55EA-4C27-A5DC-FECB7A1E7311}" dt="2024-01-29T10:27:13.829" v="3171" actId="1035"/>
        <pc:sldMkLst>
          <pc:docMk/>
          <pc:sldMk cId="1184673390" sldId="5521"/>
        </pc:sldMkLst>
        <pc:spChg chg="mod">
          <ac:chgData name="Kenza Ollu" userId="82a90e97-4cc9-498d-8678-b5be30643360" providerId="ADAL" clId="{CE77C57F-55EA-4C27-A5DC-FECB7A1E7311}" dt="2024-01-29T10:01:31.197" v="2680" actId="20577"/>
          <ac:spMkLst>
            <pc:docMk/>
            <pc:sldMk cId="1184673390" sldId="5521"/>
            <ac:spMk id="4" creationId="{1EA3B90A-EA92-6C44-9E95-5B126A611A66}"/>
          </ac:spMkLst>
        </pc:spChg>
        <pc:spChg chg="mod">
          <ac:chgData name="Kenza Ollu" userId="82a90e97-4cc9-498d-8678-b5be30643360" providerId="ADAL" clId="{CE77C57F-55EA-4C27-A5DC-FECB7A1E7311}" dt="2024-01-29T10:27:13.829" v="3171" actId="1035"/>
          <ac:spMkLst>
            <pc:docMk/>
            <pc:sldMk cId="1184673390" sldId="5521"/>
            <ac:spMk id="7" creationId="{BDA6F560-2B05-8F3A-DA59-E424387A70E7}"/>
          </ac:spMkLst>
        </pc:spChg>
        <pc:spChg chg="mod">
          <ac:chgData name="Kenza Ollu" userId="82a90e97-4cc9-498d-8678-b5be30643360" providerId="ADAL" clId="{CE77C57F-55EA-4C27-A5DC-FECB7A1E7311}" dt="2024-01-29T10:27:13.829" v="3171" actId="1035"/>
          <ac:spMkLst>
            <pc:docMk/>
            <pc:sldMk cId="1184673390" sldId="5521"/>
            <ac:spMk id="8" creationId="{56491B2C-0422-0D5F-9D9E-D3E43EE9D5C0}"/>
          </ac:spMkLst>
        </pc:spChg>
        <pc:spChg chg="mod">
          <ac:chgData name="Kenza Ollu" userId="82a90e97-4cc9-498d-8678-b5be30643360" providerId="ADAL" clId="{CE77C57F-55EA-4C27-A5DC-FECB7A1E7311}" dt="2024-01-29T10:27:13.829" v="3171" actId="1035"/>
          <ac:spMkLst>
            <pc:docMk/>
            <pc:sldMk cId="1184673390" sldId="5521"/>
            <ac:spMk id="9" creationId="{62D15167-41CA-DD9D-5049-8DF3B4C4706D}"/>
          </ac:spMkLst>
        </pc:spChg>
        <pc:spChg chg="mod">
          <ac:chgData name="Kenza Ollu" userId="82a90e97-4cc9-498d-8678-b5be30643360" providerId="ADAL" clId="{CE77C57F-55EA-4C27-A5DC-FECB7A1E7311}" dt="2024-01-29T10:27:13.829" v="3171" actId="1035"/>
          <ac:spMkLst>
            <pc:docMk/>
            <pc:sldMk cId="1184673390" sldId="5521"/>
            <ac:spMk id="11" creationId="{A3C7FFC1-82E6-6502-15CC-BCF7F020176A}"/>
          </ac:spMkLst>
        </pc:spChg>
        <pc:spChg chg="add mod">
          <ac:chgData name="Kenza Ollu" userId="82a90e97-4cc9-498d-8678-b5be30643360" providerId="ADAL" clId="{CE77C57F-55EA-4C27-A5DC-FECB7A1E7311}" dt="2024-01-29T10:27:13.829" v="3171" actId="1035"/>
          <ac:spMkLst>
            <pc:docMk/>
            <pc:sldMk cId="1184673390" sldId="5521"/>
            <ac:spMk id="12" creationId="{63C6A33F-621F-F793-AEAA-B024268E1185}"/>
          </ac:spMkLst>
        </pc:spChg>
        <pc:spChg chg="add mod">
          <ac:chgData name="Kenza Ollu" userId="82a90e97-4cc9-498d-8678-b5be30643360" providerId="ADAL" clId="{CE77C57F-55EA-4C27-A5DC-FECB7A1E7311}" dt="2024-01-29T10:27:13.829" v="3171" actId="1035"/>
          <ac:spMkLst>
            <pc:docMk/>
            <pc:sldMk cId="1184673390" sldId="5521"/>
            <ac:spMk id="14" creationId="{B8B398A5-195E-2F61-A5E9-3661C22CF5E4}"/>
          </ac:spMkLst>
        </pc:spChg>
        <pc:spChg chg="mod">
          <ac:chgData name="Kenza Ollu" userId="82a90e97-4cc9-498d-8678-b5be30643360" providerId="ADAL" clId="{CE77C57F-55EA-4C27-A5DC-FECB7A1E7311}" dt="2024-01-29T10:27:13.829" v="3171" actId="1035"/>
          <ac:spMkLst>
            <pc:docMk/>
            <pc:sldMk cId="1184673390" sldId="5521"/>
            <ac:spMk id="18" creationId="{C72D8C69-A51F-A2D5-3C10-37D8F10880A6}"/>
          </ac:spMkLst>
        </pc:spChg>
        <pc:spChg chg="mod">
          <ac:chgData name="Kenza Ollu" userId="82a90e97-4cc9-498d-8678-b5be30643360" providerId="ADAL" clId="{CE77C57F-55EA-4C27-A5DC-FECB7A1E7311}" dt="2024-01-29T10:27:13.829" v="3171" actId="1035"/>
          <ac:spMkLst>
            <pc:docMk/>
            <pc:sldMk cId="1184673390" sldId="5521"/>
            <ac:spMk id="21" creationId="{A4ADBBEF-EF64-F0ED-BBA9-C738A8585C6E}"/>
          </ac:spMkLst>
        </pc:spChg>
        <pc:spChg chg="mod">
          <ac:chgData name="Kenza Ollu" userId="82a90e97-4cc9-498d-8678-b5be30643360" providerId="ADAL" clId="{CE77C57F-55EA-4C27-A5DC-FECB7A1E7311}" dt="2024-01-29T10:27:13.829" v="3171" actId="1035"/>
          <ac:spMkLst>
            <pc:docMk/>
            <pc:sldMk cId="1184673390" sldId="5521"/>
            <ac:spMk id="22" creationId="{6CCFDBE9-EE81-E29E-12CA-254BEC88A384}"/>
          </ac:spMkLst>
        </pc:spChg>
        <pc:spChg chg="mod">
          <ac:chgData name="Kenza Ollu" userId="82a90e97-4cc9-498d-8678-b5be30643360" providerId="ADAL" clId="{CE77C57F-55EA-4C27-A5DC-FECB7A1E7311}" dt="2024-01-29T10:22:30.934" v="2985" actId="20577"/>
          <ac:spMkLst>
            <pc:docMk/>
            <pc:sldMk cId="1184673390" sldId="5521"/>
            <ac:spMk id="35" creationId="{A30A7FAC-FBE3-E3DA-4FAE-05D10F85C2B1}"/>
          </ac:spMkLst>
        </pc:spChg>
        <pc:spChg chg="mod">
          <ac:chgData name="Kenza Ollu" userId="82a90e97-4cc9-498d-8678-b5be30643360" providerId="ADAL" clId="{CE77C57F-55EA-4C27-A5DC-FECB7A1E7311}" dt="2024-01-29T10:27:13.829" v="3171" actId="1035"/>
          <ac:spMkLst>
            <pc:docMk/>
            <pc:sldMk cId="1184673390" sldId="5521"/>
            <ac:spMk id="53" creationId="{BAC6348B-039D-CEF9-D200-B213A8D417D5}"/>
          </ac:spMkLst>
        </pc:spChg>
        <pc:picChg chg="add mod">
          <ac:chgData name="Kenza Ollu" userId="82a90e97-4cc9-498d-8678-b5be30643360" providerId="ADAL" clId="{CE77C57F-55EA-4C27-A5DC-FECB7A1E7311}" dt="2024-01-29T10:21:55.271" v="2974" actId="1076"/>
          <ac:picMkLst>
            <pc:docMk/>
            <pc:sldMk cId="1184673390" sldId="5521"/>
            <ac:picMk id="2" creationId="{F775E64E-A345-C4F9-EB9C-08CB93DFB1E8}"/>
          </ac:picMkLst>
        </pc:picChg>
        <pc:picChg chg="del">
          <ac:chgData name="Kenza Ollu" userId="82a90e97-4cc9-498d-8678-b5be30643360" providerId="ADAL" clId="{CE77C57F-55EA-4C27-A5DC-FECB7A1E7311}" dt="2024-01-29T10:03:54.753" v="2712" actId="478"/>
          <ac:picMkLst>
            <pc:docMk/>
            <pc:sldMk cId="1184673390" sldId="5521"/>
            <ac:picMk id="10242" creationId="{EE66A8B3-BD02-50FE-5702-E908E0A54D4C}"/>
          </ac:picMkLst>
        </pc:picChg>
        <pc:picChg chg="del">
          <ac:chgData name="Kenza Ollu" userId="82a90e97-4cc9-498d-8678-b5be30643360" providerId="ADAL" clId="{CE77C57F-55EA-4C27-A5DC-FECB7A1E7311}" dt="2024-01-29T10:03:55.414" v="2713" actId="478"/>
          <ac:picMkLst>
            <pc:docMk/>
            <pc:sldMk cId="1184673390" sldId="5521"/>
            <ac:picMk id="10244" creationId="{4F5A3E27-A633-EF06-C4D4-3F02A180CAC1}"/>
          </ac:picMkLst>
        </pc:picChg>
        <pc:picChg chg="add mod">
          <ac:chgData name="Kenza Ollu" userId="82a90e97-4cc9-498d-8678-b5be30643360" providerId="ADAL" clId="{CE77C57F-55EA-4C27-A5DC-FECB7A1E7311}" dt="2024-01-29T10:04:00.263" v="2718" actId="1076"/>
          <ac:picMkLst>
            <pc:docMk/>
            <pc:sldMk cId="1184673390" sldId="5521"/>
            <ac:picMk id="13314" creationId="{70F2A3B6-3961-A449-F5E7-CA05B271A874}"/>
          </ac:picMkLst>
        </pc:picChg>
        <pc:picChg chg="add del mod">
          <ac:chgData name="Kenza Ollu" userId="82a90e97-4cc9-498d-8678-b5be30643360" providerId="ADAL" clId="{CE77C57F-55EA-4C27-A5DC-FECB7A1E7311}" dt="2024-01-29T10:21:53.809" v="2973" actId="478"/>
          <ac:picMkLst>
            <pc:docMk/>
            <pc:sldMk cId="1184673390" sldId="5521"/>
            <ac:picMk id="13316" creationId="{DA37CF56-819C-16E2-7113-A0A38375CE39}"/>
          </ac:picMkLst>
        </pc:picChg>
      </pc:sldChg>
      <pc:sldChg chg="addSp delSp modSp add mod">
        <pc:chgData name="Kenza Ollu" userId="82a90e97-4cc9-498d-8678-b5be30643360" providerId="ADAL" clId="{CE77C57F-55EA-4C27-A5DC-FECB7A1E7311}" dt="2024-01-29T10:21:51.023" v="2972" actId="1076"/>
        <pc:sldMkLst>
          <pc:docMk/>
          <pc:sldMk cId="1117470683" sldId="5522"/>
        </pc:sldMkLst>
        <pc:spChg chg="mod">
          <ac:chgData name="Kenza Ollu" userId="82a90e97-4cc9-498d-8678-b5be30643360" providerId="ADAL" clId="{CE77C57F-55EA-4C27-A5DC-FECB7A1E7311}" dt="2024-01-29T10:20:09.277" v="2952" actId="1036"/>
          <ac:spMkLst>
            <pc:docMk/>
            <pc:sldMk cId="1117470683" sldId="5522"/>
            <ac:spMk id="8" creationId="{1F227AF6-D7A9-3B07-AEE7-9482099C2064}"/>
          </ac:spMkLst>
        </pc:spChg>
        <pc:spChg chg="mod">
          <ac:chgData name="Kenza Ollu" userId="82a90e97-4cc9-498d-8678-b5be30643360" providerId="ADAL" clId="{CE77C57F-55EA-4C27-A5DC-FECB7A1E7311}" dt="2024-01-29T10:20:09.277" v="2952" actId="1036"/>
          <ac:spMkLst>
            <pc:docMk/>
            <pc:sldMk cId="1117470683" sldId="5522"/>
            <ac:spMk id="10" creationId="{C3E96807-AF6C-C912-F604-FD52C6E31B39}"/>
          </ac:spMkLst>
        </pc:spChg>
        <pc:spChg chg="mod">
          <ac:chgData name="Kenza Ollu" userId="82a90e97-4cc9-498d-8678-b5be30643360" providerId="ADAL" clId="{CE77C57F-55EA-4C27-A5DC-FECB7A1E7311}" dt="2024-01-29T10:20:17.281" v="2954" actId="1076"/>
          <ac:spMkLst>
            <pc:docMk/>
            <pc:sldMk cId="1117470683" sldId="5522"/>
            <ac:spMk id="11" creationId="{9DE189D9-E79F-CB4B-B66C-9212FE75ACE6}"/>
          </ac:spMkLst>
        </pc:spChg>
        <pc:spChg chg="mod">
          <ac:chgData name="Kenza Ollu" userId="82a90e97-4cc9-498d-8678-b5be30643360" providerId="ADAL" clId="{CE77C57F-55EA-4C27-A5DC-FECB7A1E7311}" dt="2024-01-29T10:20:09.277" v="2952" actId="1036"/>
          <ac:spMkLst>
            <pc:docMk/>
            <pc:sldMk cId="1117470683" sldId="5522"/>
            <ac:spMk id="12" creationId="{B3431E32-961A-BE91-CC4E-D9511581CC23}"/>
          </ac:spMkLst>
        </pc:spChg>
        <pc:spChg chg="mod">
          <ac:chgData name="Kenza Ollu" userId="82a90e97-4cc9-498d-8678-b5be30643360" providerId="ADAL" clId="{CE77C57F-55EA-4C27-A5DC-FECB7A1E7311}" dt="2024-01-29T10:20:09.277" v="2952" actId="1036"/>
          <ac:spMkLst>
            <pc:docMk/>
            <pc:sldMk cId="1117470683" sldId="5522"/>
            <ac:spMk id="14" creationId="{033DD637-40FA-563A-1AA1-6857A7171A13}"/>
          </ac:spMkLst>
        </pc:spChg>
        <pc:spChg chg="mod">
          <ac:chgData name="Kenza Ollu" userId="82a90e97-4cc9-498d-8678-b5be30643360" providerId="ADAL" clId="{CE77C57F-55EA-4C27-A5DC-FECB7A1E7311}" dt="2024-01-29T10:20:09.277" v="2952" actId="1036"/>
          <ac:spMkLst>
            <pc:docMk/>
            <pc:sldMk cId="1117470683" sldId="5522"/>
            <ac:spMk id="15" creationId="{A1A485E4-80A1-224E-B6BF-F68437606BB6}"/>
          </ac:spMkLst>
        </pc:spChg>
        <pc:spChg chg="mod">
          <ac:chgData name="Kenza Ollu" userId="82a90e97-4cc9-498d-8678-b5be30643360" providerId="ADAL" clId="{CE77C57F-55EA-4C27-A5DC-FECB7A1E7311}" dt="2024-01-29T10:20:09.277" v="2952" actId="1036"/>
          <ac:spMkLst>
            <pc:docMk/>
            <pc:sldMk cId="1117470683" sldId="5522"/>
            <ac:spMk id="16" creationId="{0470C1ED-E887-0444-A647-FB92D20703DD}"/>
          </ac:spMkLst>
        </pc:spChg>
        <pc:spChg chg="mod">
          <ac:chgData name="Kenza Ollu" userId="82a90e97-4cc9-498d-8678-b5be30643360" providerId="ADAL" clId="{CE77C57F-55EA-4C27-A5DC-FECB7A1E7311}" dt="2024-01-29T10:20:09.277" v="2952" actId="1036"/>
          <ac:spMkLst>
            <pc:docMk/>
            <pc:sldMk cId="1117470683" sldId="5522"/>
            <ac:spMk id="19" creationId="{1F0B1F2F-792D-FB4E-95A0-A53C193F7558}"/>
          </ac:spMkLst>
        </pc:spChg>
        <pc:spChg chg="mod">
          <ac:chgData name="Kenza Ollu" userId="82a90e97-4cc9-498d-8678-b5be30643360" providerId="ADAL" clId="{CE77C57F-55EA-4C27-A5DC-FECB7A1E7311}" dt="2024-01-29T10:20:09.277" v="2952" actId="1036"/>
          <ac:spMkLst>
            <pc:docMk/>
            <pc:sldMk cId="1117470683" sldId="5522"/>
            <ac:spMk id="20" creationId="{9F852F70-64FA-FA4F-A141-D307465B5721}"/>
          </ac:spMkLst>
        </pc:spChg>
        <pc:spChg chg="mod">
          <ac:chgData name="Kenza Ollu" userId="82a90e97-4cc9-498d-8678-b5be30643360" providerId="ADAL" clId="{CE77C57F-55EA-4C27-A5DC-FECB7A1E7311}" dt="2024-01-29T10:20:26.149" v="2958" actId="20577"/>
          <ac:spMkLst>
            <pc:docMk/>
            <pc:sldMk cId="1117470683" sldId="5522"/>
            <ac:spMk id="22" creationId="{23D721DD-81AE-335B-A6C9-17E4A3B3E545}"/>
          </ac:spMkLst>
        </pc:spChg>
        <pc:spChg chg="mod">
          <ac:chgData name="Kenza Ollu" userId="82a90e97-4cc9-498d-8678-b5be30643360" providerId="ADAL" clId="{CE77C57F-55EA-4C27-A5DC-FECB7A1E7311}" dt="2024-01-29T10:19:43.298" v="2939" actId="20577"/>
          <ac:spMkLst>
            <pc:docMk/>
            <pc:sldMk cId="1117470683" sldId="5522"/>
            <ac:spMk id="26" creationId="{012D392E-39CD-4984-0A2E-A5F0DD26D505}"/>
          </ac:spMkLst>
        </pc:spChg>
        <pc:spChg chg="mod">
          <ac:chgData name="Kenza Ollu" userId="82a90e97-4cc9-498d-8678-b5be30643360" providerId="ADAL" clId="{CE77C57F-55EA-4C27-A5DC-FECB7A1E7311}" dt="2024-01-29T10:01:35.748" v="2681"/>
          <ac:spMkLst>
            <pc:docMk/>
            <pc:sldMk cId="1117470683" sldId="5522"/>
            <ac:spMk id="41" creationId="{B0438731-FF61-794C-AFE0-DEED592508F6}"/>
          </ac:spMkLst>
        </pc:spChg>
        <pc:spChg chg="mod">
          <ac:chgData name="Kenza Ollu" userId="82a90e97-4cc9-498d-8678-b5be30643360" providerId="ADAL" clId="{CE77C57F-55EA-4C27-A5DC-FECB7A1E7311}" dt="2024-01-29T10:20:09.277" v="2952" actId="1036"/>
          <ac:spMkLst>
            <pc:docMk/>
            <pc:sldMk cId="1117470683" sldId="5522"/>
            <ac:spMk id="63" creationId="{6D97A3E4-99EC-EF4A-8061-954A044A2F24}"/>
          </ac:spMkLst>
        </pc:spChg>
        <pc:spChg chg="mod">
          <ac:chgData name="Kenza Ollu" userId="82a90e97-4cc9-498d-8678-b5be30643360" providerId="ADAL" clId="{CE77C57F-55EA-4C27-A5DC-FECB7A1E7311}" dt="2024-01-29T10:20:09.277" v="2952" actId="1036"/>
          <ac:spMkLst>
            <pc:docMk/>
            <pc:sldMk cId="1117470683" sldId="5522"/>
            <ac:spMk id="65" creationId="{3B8132C0-F1E4-A349-89C7-B2CEA62B8C16}"/>
          </ac:spMkLst>
        </pc:spChg>
        <pc:spChg chg="mod">
          <ac:chgData name="Kenza Ollu" userId="82a90e97-4cc9-498d-8678-b5be30643360" providerId="ADAL" clId="{CE77C57F-55EA-4C27-A5DC-FECB7A1E7311}" dt="2024-01-29T10:20:09.277" v="2952" actId="1036"/>
          <ac:spMkLst>
            <pc:docMk/>
            <pc:sldMk cId="1117470683" sldId="5522"/>
            <ac:spMk id="66" creationId="{818EA50C-82A6-A542-8006-FA28979DF204}"/>
          </ac:spMkLst>
        </pc:spChg>
        <pc:spChg chg="mod">
          <ac:chgData name="Kenza Ollu" userId="82a90e97-4cc9-498d-8678-b5be30643360" providerId="ADAL" clId="{CE77C57F-55EA-4C27-A5DC-FECB7A1E7311}" dt="2024-01-29T10:20:09.277" v="2952" actId="1036"/>
          <ac:spMkLst>
            <pc:docMk/>
            <pc:sldMk cId="1117470683" sldId="5522"/>
            <ac:spMk id="67" creationId="{5CDE82DB-92C6-6B4D-A834-243428A535F1}"/>
          </ac:spMkLst>
        </pc:spChg>
        <pc:spChg chg="mod">
          <ac:chgData name="Kenza Ollu" userId="82a90e97-4cc9-498d-8678-b5be30643360" providerId="ADAL" clId="{CE77C57F-55EA-4C27-A5DC-FECB7A1E7311}" dt="2024-01-29T10:20:09.277" v="2952" actId="1036"/>
          <ac:spMkLst>
            <pc:docMk/>
            <pc:sldMk cId="1117470683" sldId="5522"/>
            <ac:spMk id="68" creationId="{66B940DD-D18A-154D-A941-41819C514910}"/>
          </ac:spMkLst>
        </pc:spChg>
        <pc:spChg chg="mod">
          <ac:chgData name="Kenza Ollu" userId="82a90e97-4cc9-498d-8678-b5be30643360" providerId="ADAL" clId="{CE77C57F-55EA-4C27-A5DC-FECB7A1E7311}" dt="2024-01-29T10:20:09.277" v="2952" actId="1036"/>
          <ac:spMkLst>
            <pc:docMk/>
            <pc:sldMk cId="1117470683" sldId="5522"/>
            <ac:spMk id="69" creationId="{B5256E09-8EEB-8D47-B69E-46BFAEF7FFAF}"/>
          </ac:spMkLst>
        </pc:spChg>
        <pc:spChg chg="mod">
          <ac:chgData name="Kenza Ollu" userId="82a90e97-4cc9-498d-8678-b5be30643360" providerId="ADAL" clId="{CE77C57F-55EA-4C27-A5DC-FECB7A1E7311}" dt="2024-01-29T10:19:04.064" v="2887" actId="1076"/>
          <ac:spMkLst>
            <pc:docMk/>
            <pc:sldMk cId="1117470683" sldId="5522"/>
            <ac:spMk id="87" creationId="{40BD3747-E8FC-8445-A794-9A2D7C4F980F}"/>
          </ac:spMkLst>
        </pc:spChg>
        <pc:spChg chg="mod">
          <ac:chgData name="Kenza Ollu" userId="82a90e97-4cc9-498d-8678-b5be30643360" providerId="ADAL" clId="{CE77C57F-55EA-4C27-A5DC-FECB7A1E7311}" dt="2024-01-29T10:17:20.926" v="2813" actId="20577"/>
          <ac:spMkLst>
            <pc:docMk/>
            <pc:sldMk cId="1117470683" sldId="5522"/>
            <ac:spMk id="89" creationId="{4227B016-830A-4841-8957-82CA1CF6543B}"/>
          </ac:spMkLst>
        </pc:spChg>
        <pc:picChg chg="add del mod">
          <ac:chgData name="Kenza Ollu" userId="82a90e97-4cc9-498d-8678-b5be30643360" providerId="ADAL" clId="{CE77C57F-55EA-4C27-A5DC-FECB7A1E7311}" dt="2024-01-29T10:21:40.887" v="2967" actId="1076"/>
          <ac:picMkLst>
            <pc:docMk/>
            <pc:sldMk cId="1117470683" sldId="5522"/>
            <ac:picMk id="5" creationId="{067D2052-9A95-3CCF-BADD-F8C17F178B4E}"/>
          </ac:picMkLst>
        </pc:picChg>
        <pc:picChg chg="add mod">
          <ac:chgData name="Kenza Ollu" userId="82a90e97-4cc9-498d-8678-b5be30643360" providerId="ADAL" clId="{CE77C57F-55EA-4C27-A5DC-FECB7A1E7311}" dt="2024-01-29T10:21:51.023" v="2972" actId="1076"/>
          <ac:picMkLst>
            <pc:docMk/>
            <pc:sldMk cId="1117470683" sldId="5522"/>
            <ac:picMk id="6" creationId="{AC2CEF2F-83DE-1FF8-E43D-D5E7337D2B95}"/>
          </ac:picMkLst>
        </pc:picChg>
        <pc:picChg chg="add del">
          <ac:chgData name="Kenza Ollu" userId="82a90e97-4cc9-498d-8678-b5be30643360" providerId="ADAL" clId="{CE77C57F-55EA-4C27-A5DC-FECB7A1E7311}" dt="2024-01-29T10:21:29.709" v="2960" actId="478"/>
          <ac:picMkLst>
            <pc:docMk/>
            <pc:sldMk cId="1117470683" sldId="5522"/>
            <ac:picMk id="12290" creationId="{0236E41E-92B2-32D1-4B48-B9E732B1F6BC}"/>
          </ac:picMkLst>
        </pc:picChg>
      </pc:sldChg>
      <pc:sldChg chg="modSp add mod">
        <pc:chgData name="Kenza Ollu" userId="82a90e97-4cc9-498d-8678-b5be30643360" providerId="ADAL" clId="{CE77C57F-55EA-4C27-A5DC-FECB7A1E7311}" dt="2024-01-29T10:01:38.029" v="2682"/>
        <pc:sldMkLst>
          <pc:docMk/>
          <pc:sldMk cId="1409579562" sldId="5523"/>
        </pc:sldMkLst>
        <pc:spChg chg="mod">
          <ac:chgData name="Kenza Ollu" userId="82a90e97-4cc9-498d-8678-b5be30643360" providerId="ADAL" clId="{CE77C57F-55EA-4C27-A5DC-FECB7A1E7311}" dt="2024-01-29T10:01:38.029" v="2682"/>
          <ac:spMkLst>
            <pc:docMk/>
            <pc:sldMk cId="1409579562" sldId="5523"/>
            <ac:spMk id="4" creationId="{FE50C108-40F7-CE39-430E-6397907A000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574FD9-5441-F04E-B83B-7D946F8FC831}" type="datetimeFigureOut">
              <a:rPr lang="fr-FR" smtClean="0"/>
              <a:t>05/12/2024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12D053-AB1B-2E44-928E-56BC962F55F7}" type="slidenum">
              <a:rPr lang="fr-FR" smtClean="0"/>
              <a:t>‹N°›</a:t>
            </a:fld>
            <a:endParaRPr lang="fr-FR"/>
          </a:p>
        </p:txBody>
      </p:sp>
    </p:spTree>
    <p:extLst>
      <p:ext uri="{BB962C8B-B14F-4D97-AF65-F5344CB8AC3E}">
        <p14:creationId xmlns:p14="http://schemas.microsoft.com/office/powerpoint/2010/main" val="1184074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845D07-0A5C-4AFA-8BD4-FA043351EF2D}" type="slidenum">
              <a:rPr lang="en-US" smtClean="0"/>
              <a:t>2</a:t>
            </a:fld>
            <a:endParaRPr lang="en-US"/>
          </a:p>
        </p:txBody>
      </p:sp>
    </p:spTree>
    <p:extLst>
      <p:ext uri="{BB962C8B-B14F-4D97-AF65-F5344CB8AC3E}">
        <p14:creationId xmlns:p14="http://schemas.microsoft.com/office/powerpoint/2010/main" val="2395327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845D07-0A5C-4AFA-8BD4-FA043351EF2D}" type="slidenum">
              <a:rPr lang="en-US" smtClean="0"/>
              <a:t>14</a:t>
            </a:fld>
            <a:endParaRPr lang="en-US"/>
          </a:p>
        </p:txBody>
      </p:sp>
    </p:spTree>
    <p:extLst>
      <p:ext uri="{BB962C8B-B14F-4D97-AF65-F5344CB8AC3E}">
        <p14:creationId xmlns:p14="http://schemas.microsoft.com/office/powerpoint/2010/main" val="2215062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C12D053-AB1B-2E44-928E-56BC962F55F7}" type="slidenum">
              <a:rPr lang="fr-FR" smtClean="0"/>
              <a:t>15</a:t>
            </a:fld>
            <a:endParaRPr lang="fr-FR"/>
          </a:p>
        </p:txBody>
      </p:sp>
    </p:spTree>
    <p:extLst>
      <p:ext uri="{BB962C8B-B14F-4D97-AF65-F5344CB8AC3E}">
        <p14:creationId xmlns:p14="http://schemas.microsoft.com/office/powerpoint/2010/main" val="3458845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C12D053-AB1B-2E44-928E-56BC962F55F7}" type="slidenum">
              <a:rPr lang="fr-FR" smtClean="0"/>
              <a:t>16</a:t>
            </a:fld>
            <a:endParaRPr lang="fr-FR"/>
          </a:p>
        </p:txBody>
      </p:sp>
    </p:spTree>
    <p:extLst>
      <p:ext uri="{BB962C8B-B14F-4D97-AF65-F5344CB8AC3E}">
        <p14:creationId xmlns:p14="http://schemas.microsoft.com/office/powerpoint/2010/main" val="630081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C12D053-AB1B-2E44-928E-56BC962F55F7}" type="slidenum">
              <a:rPr lang="fr-FR" smtClean="0"/>
              <a:t>3</a:t>
            </a:fld>
            <a:endParaRPr lang="fr-FR"/>
          </a:p>
        </p:txBody>
      </p:sp>
    </p:spTree>
    <p:extLst>
      <p:ext uri="{BB962C8B-B14F-4D97-AF65-F5344CB8AC3E}">
        <p14:creationId xmlns:p14="http://schemas.microsoft.com/office/powerpoint/2010/main" val="2891304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C12D053-AB1B-2E44-928E-56BC962F55F7}" type="slidenum">
              <a:rPr lang="fr-FR" smtClean="0"/>
              <a:t>4</a:t>
            </a:fld>
            <a:endParaRPr lang="fr-FR"/>
          </a:p>
        </p:txBody>
      </p:sp>
    </p:spTree>
    <p:extLst>
      <p:ext uri="{BB962C8B-B14F-4D97-AF65-F5344CB8AC3E}">
        <p14:creationId xmlns:p14="http://schemas.microsoft.com/office/powerpoint/2010/main" val="1732664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845D07-0A5C-4AFA-8BD4-FA043351EF2D}" type="slidenum">
              <a:rPr lang="en-US" smtClean="0"/>
              <a:t>6</a:t>
            </a:fld>
            <a:endParaRPr lang="en-US"/>
          </a:p>
        </p:txBody>
      </p:sp>
    </p:spTree>
    <p:extLst>
      <p:ext uri="{BB962C8B-B14F-4D97-AF65-F5344CB8AC3E}">
        <p14:creationId xmlns:p14="http://schemas.microsoft.com/office/powerpoint/2010/main" val="1801584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C12D053-AB1B-2E44-928E-56BC962F55F7}" type="slidenum">
              <a:rPr lang="fr-FR" smtClean="0"/>
              <a:t>7</a:t>
            </a:fld>
            <a:endParaRPr lang="fr-FR"/>
          </a:p>
        </p:txBody>
      </p:sp>
    </p:spTree>
    <p:extLst>
      <p:ext uri="{BB962C8B-B14F-4D97-AF65-F5344CB8AC3E}">
        <p14:creationId xmlns:p14="http://schemas.microsoft.com/office/powerpoint/2010/main" val="142798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C12D053-AB1B-2E44-928E-56BC962F55F7}" type="slidenum">
              <a:rPr lang="fr-FR" smtClean="0"/>
              <a:t>8</a:t>
            </a:fld>
            <a:endParaRPr lang="fr-FR"/>
          </a:p>
        </p:txBody>
      </p:sp>
    </p:spTree>
    <p:extLst>
      <p:ext uri="{BB962C8B-B14F-4D97-AF65-F5344CB8AC3E}">
        <p14:creationId xmlns:p14="http://schemas.microsoft.com/office/powerpoint/2010/main" val="994851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845D07-0A5C-4AFA-8BD4-FA043351EF2D}" type="slidenum">
              <a:rPr lang="en-US" smtClean="0"/>
              <a:t>10</a:t>
            </a:fld>
            <a:endParaRPr lang="en-US"/>
          </a:p>
        </p:txBody>
      </p:sp>
    </p:spTree>
    <p:extLst>
      <p:ext uri="{BB962C8B-B14F-4D97-AF65-F5344CB8AC3E}">
        <p14:creationId xmlns:p14="http://schemas.microsoft.com/office/powerpoint/2010/main" val="2407624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C12D053-AB1B-2E44-928E-56BC962F55F7}" type="slidenum">
              <a:rPr lang="fr-FR" smtClean="0"/>
              <a:t>11</a:t>
            </a:fld>
            <a:endParaRPr lang="fr-FR"/>
          </a:p>
        </p:txBody>
      </p:sp>
    </p:spTree>
    <p:extLst>
      <p:ext uri="{BB962C8B-B14F-4D97-AF65-F5344CB8AC3E}">
        <p14:creationId xmlns:p14="http://schemas.microsoft.com/office/powerpoint/2010/main" val="751605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C12D053-AB1B-2E44-928E-56BC962F55F7}" type="slidenum">
              <a:rPr lang="fr-FR" smtClean="0"/>
              <a:t>12</a:t>
            </a:fld>
            <a:endParaRPr lang="fr-FR"/>
          </a:p>
        </p:txBody>
      </p:sp>
    </p:spTree>
    <p:extLst>
      <p:ext uri="{BB962C8B-B14F-4D97-AF65-F5344CB8AC3E}">
        <p14:creationId xmlns:p14="http://schemas.microsoft.com/office/powerpoint/2010/main" val="2073881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0A42BDD-3672-6949-A37D-0428551F3B36}"/>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C1B30EA2-5396-A745-9928-11434C9C2DB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6B31407-1963-1C43-9F99-0B46E76DAF8A}"/>
              </a:ext>
            </a:extLst>
          </p:cNvPr>
          <p:cNvSpPr>
            <a:spLocks noGrp="1"/>
          </p:cNvSpPr>
          <p:nvPr>
            <p:ph type="sldNum" sz="quarter" idx="12"/>
          </p:nvPr>
        </p:nvSpPr>
        <p:spPr>
          <a:xfrm>
            <a:off x="9187543" y="6492875"/>
            <a:ext cx="2743200" cy="365125"/>
          </a:xfrm>
        </p:spPr>
        <p:txBody>
          <a:bodyPr/>
          <a:lstStyle>
            <a:lvl1pPr>
              <a:defRPr sz="1000">
                <a:solidFill>
                  <a:schemeClr val="tx1"/>
                </a:solidFill>
                <a:latin typeface="Arial" panose="020B0604020202020204" pitchFamily="34" charset="0"/>
                <a:cs typeface="Arial" panose="020B0604020202020204" pitchFamily="34" charset="0"/>
              </a:defRPr>
            </a:lvl1pPr>
          </a:lstStyle>
          <a:p>
            <a:fld id="{267D925A-9F31-684B-94FD-95453C3524EA}" type="slidenum">
              <a:rPr lang="fr-FR" smtClean="0"/>
              <a:pPr/>
              <a:t>‹N°›</a:t>
            </a:fld>
            <a:endParaRPr lang="fr-FR"/>
          </a:p>
        </p:txBody>
      </p:sp>
    </p:spTree>
    <p:extLst>
      <p:ext uri="{BB962C8B-B14F-4D97-AF65-F5344CB8AC3E}">
        <p14:creationId xmlns:p14="http://schemas.microsoft.com/office/powerpoint/2010/main" val="488117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A9F14E-82FA-084E-A9E5-B0C0C6D309E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307F8A0-4802-0E40-B62E-876FE1C5EAC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0798A0B-AA81-C24E-A35D-F241D03CFFD9}"/>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8094B254-7699-6C44-B51E-32E1678DA44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E3F0E52-FE69-9E4A-A861-96C7DDB8D183}"/>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692534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A9146C2-5A6A-DC4C-9DB9-8E1BA26A230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001326F-6133-C04F-8758-84C1E2187BB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D6653E4-CBA9-0B4C-A02F-FADE11FD108B}"/>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22898819-278E-6846-B579-E8F25F424A4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6B7FCA4-3414-6C40-91D0-C2011720941B}"/>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1949471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6" name="bg object 16"/>
          <p:cNvSpPr/>
          <p:nvPr/>
        </p:nvSpPr>
        <p:spPr>
          <a:xfrm>
            <a:off x="5071" y="509"/>
            <a:ext cx="12186932" cy="6852817"/>
          </a:xfrm>
          <a:custGeom>
            <a:avLst/>
            <a:gdLst/>
            <a:ahLst/>
            <a:cxnLst/>
            <a:rect l="l" t="t" r="r" b="b"/>
            <a:pathLst>
              <a:path w="10688955" h="7557134">
                <a:moveTo>
                  <a:pt x="10688815" y="0"/>
                </a:moveTo>
                <a:lnTo>
                  <a:pt x="0" y="0"/>
                </a:lnTo>
                <a:lnTo>
                  <a:pt x="0" y="7556817"/>
                </a:lnTo>
                <a:lnTo>
                  <a:pt x="10688815" y="7556817"/>
                </a:lnTo>
                <a:lnTo>
                  <a:pt x="10688815" y="0"/>
                </a:lnTo>
                <a:close/>
              </a:path>
            </a:pathLst>
          </a:custGeom>
          <a:solidFill>
            <a:srgbClr val="F6D468"/>
          </a:solidFill>
        </p:spPr>
        <p:txBody>
          <a:bodyPr wrap="square" lIns="0" tIns="0" rIns="0" bIns="0" rtlCol="0"/>
          <a:lstStyle/>
          <a:p>
            <a:endParaRPr sz="1632"/>
          </a:p>
        </p:txBody>
      </p:sp>
      <p:sp>
        <p:nvSpPr>
          <p:cNvPr id="19" name="bg object 18">
            <a:extLst>
              <a:ext uri="{FF2B5EF4-FFF2-40B4-BE49-F238E27FC236}">
                <a16:creationId xmlns:a16="http://schemas.microsoft.com/office/drawing/2014/main" id="{D7646A8C-0CAB-4040-9204-DFCD3D66389D}"/>
              </a:ext>
            </a:extLst>
          </p:cNvPr>
          <p:cNvSpPr/>
          <p:nvPr userDrawn="1"/>
        </p:nvSpPr>
        <p:spPr>
          <a:xfrm>
            <a:off x="711757" y="3430152"/>
            <a:ext cx="3946929" cy="3427848"/>
          </a:xfrm>
          <a:custGeom>
            <a:avLst/>
            <a:gdLst/>
            <a:ahLst/>
            <a:cxnLst/>
            <a:rect l="l" t="t" r="r" b="b"/>
            <a:pathLst>
              <a:path w="2804795" h="3780154">
                <a:moveTo>
                  <a:pt x="2264435" y="0"/>
                </a:moveTo>
                <a:lnTo>
                  <a:pt x="540004" y="0"/>
                </a:lnTo>
                <a:lnTo>
                  <a:pt x="490852" y="2206"/>
                </a:lnTo>
                <a:lnTo>
                  <a:pt x="442938" y="8700"/>
                </a:lnTo>
                <a:lnTo>
                  <a:pt x="396450" y="19289"/>
                </a:lnTo>
                <a:lnTo>
                  <a:pt x="351579" y="33784"/>
                </a:lnTo>
                <a:lnTo>
                  <a:pt x="308517" y="51993"/>
                </a:lnTo>
                <a:lnTo>
                  <a:pt x="267454" y="73726"/>
                </a:lnTo>
                <a:lnTo>
                  <a:pt x="228580" y="98793"/>
                </a:lnTo>
                <a:lnTo>
                  <a:pt x="192087" y="127002"/>
                </a:lnTo>
                <a:lnTo>
                  <a:pt x="158164" y="158164"/>
                </a:lnTo>
                <a:lnTo>
                  <a:pt x="127002" y="192087"/>
                </a:lnTo>
                <a:lnTo>
                  <a:pt x="98793" y="228580"/>
                </a:lnTo>
                <a:lnTo>
                  <a:pt x="73726" y="267454"/>
                </a:lnTo>
                <a:lnTo>
                  <a:pt x="51993" y="308517"/>
                </a:lnTo>
                <a:lnTo>
                  <a:pt x="33784" y="351579"/>
                </a:lnTo>
                <a:lnTo>
                  <a:pt x="19289" y="396450"/>
                </a:lnTo>
                <a:lnTo>
                  <a:pt x="8700" y="442938"/>
                </a:lnTo>
                <a:lnTo>
                  <a:pt x="2206" y="490852"/>
                </a:lnTo>
                <a:lnTo>
                  <a:pt x="0" y="540004"/>
                </a:lnTo>
                <a:lnTo>
                  <a:pt x="0" y="3672001"/>
                </a:lnTo>
                <a:lnTo>
                  <a:pt x="2206" y="3721152"/>
                </a:lnTo>
                <a:lnTo>
                  <a:pt x="8700" y="3769067"/>
                </a:lnTo>
                <a:lnTo>
                  <a:pt x="11190" y="3779999"/>
                </a:lnTo>
                <a:lnTo>
                  <a:pt x="2793236" y="3779999"/>
                </a:lnTo>
                <a:lnTo>
                  <a:pt x="2795726" y="3769067"/>
                </a:lnTo>
                <a:lnTo>
                  <a:pt x="2802219" y="3721152"/>
                </a:lnTo>
                <a:lnTo>
                  <a:pt x="2804426" y="3672001"/>
                </a:lnTo>
                <a:lnTo>
                  <a:pt x="2804426" y="540004"/>
                </a:lnTo>
                <a:lnTo>
                  <a:pt x="2802219" y="490852"/>
                </a:lnTo>
                <a:lnTo>
                  <a:pt x="2795726" y="442938"/>
                </a:lnTo>
                <a:lnTo>
                  <a:pt x="2785138" y="396450"/>
                </a:lnTo>
                <a:lnTo>
                  <a:pt x="2770644" y="351579"/>
                </a:lnTo>
                <a:lnTo>
                  <a:pt x="2752435" y="308517"/>
                </a:lnTo>
                <a:lnTo>
                  <a:pt x="2730703" y="267454"/>
                </a:lnTo>
                <a:lnTo>
                  <a:pt x="2705637" y="228580"/>
                </a:lnTo>
                <a:lnTo>
                  <a:pt x="2677429" y="192087"/>
                </a:lnTo>
                <a:lnTo>
                  <a:pt x="2646268" y="158164"/>
                </a:lnTo>
                <a:lnTo>
                  <a:pt x="2612347" y="127002"/>
                </a:lnTo>
                <a:lnTo>
                  <a:pt x="2575854" y="98793"/>
                </a:lnTo>
                <a:lnTo>
                  <a:pt x="2536981" y="73726"/>
                </a:lnTo>
                <a:lnTo>
                  <a:pt x="2495919" y="51993"/>
                </a:lnTo>
                <a:lnTo>
                  <a:pt x="2452857" y="33784"/>
                </a:lnTo>
                <a:lnTo>
                  <a:pt x="2407988" y="19289"/>
                </a:lnTo>
                <a:lnTo>
                  <a:pt x="2361500" y="8700"/>
                </a:lnTo>
                <a:lnTo>
                  <a:pt x="2313586" y="2206"/>
                </a:lnTo>
                <a:lnTo>
                  <a:pt x="2264435" y="0"/>
                </a:lnTo>
                <a:close/>
              </a:path>
            </a:pathLst>
          </a:custGeom>
          <a:solidFill>
            <a:srgbClr val="4457A6"/>
          </a:solidFill>
        </p:spPr>
        <p:txBody>
          <a:bodyPr wrap="square" lIns="0" tIns="0" rIns="0" bIns="0" rtlCol="0"/>
          <a:lstStyle/>
          <a:p>
            <a:pPr algn="l"/>
            <a:endParaRPr sz="1269"/>
          </a:p>
        </p:txBody>
      </p:sp>
      <p:sp>
        <p:nvSpPr>
          <p:cNvPr id="10" name="Holder 6">
            <a:extLst>
              <a:ext uri="{FF2B5EF4-FFF2-40B4-BE49-F238E27FC236}">
                <a16:creationId xmlns:a16="http://schemas.microsoft.com/office/drawing/2014/main" id="{F610F65E-697A-3046-92AE-765A66A8321B}"/>
              </a:ext>
            </a:extLst>
          </p:cNvPr>
          <p:cNvSpPr>
            <a:spLocks noGrp="1"/>
          </p:cNvSpPr>
          <p:nvPr>
            <p:ph type="sldNum" sz="quarter" idx="7"/>
          </p:nvPr>
        </p:nvSpPr>
        <p:spPr>
          <a:xfrm>
            <a:off x="11830005" y="6643611"/>
            <a:ext cx="267152" cy="163532"/>
          </a:xfrm>
          <a:prstGeom prst="rect">
            <a:avLst/>
          </a:prstGeom>
        </p:spPr>
        <p:txBody>
          <a:bodyPr lIns="0" tIns="0" rIns="0" bIns="0"/>
          <a:lstStyle>
            <a:lvl1pPr>
              <a:defRPr sz="907" b="1" i="0">
                <a:solidFill>
                  <a:schemeClr val="bg1"/>
                </a:solidFill>
                <a:latin typeface="Arial"/>
                <a:cs typeface="Arial"/>
              </a:defRPr>
            </a:lvl1pPr>
          </a:lstStyle>
          <a:p>
            <a:pPr marL="48945">
              <a:spcBef>
                <a:spcPts val="4"/>
              </a:spcBef>
            </a:pPr>
            <a:fld id="{81D60167-4931-47E6-BA6A-407CBD079E47}" type="slidenum">
              <a:rPr lang="fr-FR" smtClean="0"/>
              <a:pPr marL="48945">
                <a:spcBef>
                  <a:spcPts val="4"/>
                </a:spcBef>
              </a:pPr>
              <a:t>‹N°›</a:t>
            </a:fld>
            <a:endParaRPr lang="fr-FR"/>
          </a:p>
        </p:txBody>
      </p:sp>
      <p:sp>
        <p:nvSpPr>
          <p:cNvPr id="7" name="Espace réservé du texte 6">
            <a:extLst>
              <a:ext uri="{FF2B5EF4-FFF2-40B4-BE49-F238E27FC236}">
                <a16:creationId xmlns:a16="http://schemas.microsoft.com/office/drawing/2014/main" id="{7F7DEBFD-8E6A-DB4F-8B84-2ACFACB329E8}"/>
              </a:ext>
            </a:extLst>
          </p:cNvPr>
          <p:cNvSpPr>
            <a:spLocks noGrp="1"/>
          </p:cNvSpPr>
          <p:nvPr>
            <p:ph type="body" sz="quarter" idx="10" hasCustomPrompt="1"/>
          </p:nvPr>
        </p:nvSpPr>
        <p:spPr>
          <a:xfrm>
            <a:off x="711757" y="3567197"/>
            <a:ext cx="3946929" cy="1174671"/>
          </a:xfrm>
          <a:prstGeom prst="rect">
            <a:avLst/>
          </a:prstGeom>
        </p:spPr>
        <p:txBody>
          <a:bodyPr/>
          <a:lstStyle>
            <a:lvl1pPr algn="l">
              <a:defRPr sz="9704" b="1" i="0">
                <a:solidFill>
                  <a:srgbClr val="FAD858"/>
                </a:solidFill>
                <a:latin typeface="Montserrat" pitchFamily="2" charset="77"/>
              </a:defRPr>
            </a:lvl1pPr>
          </a:lstStyle>
          <a:p>
            <a:pPr lvl="0"/>
            <a:r>
              <a:rPr lang="fr-FR"/>
              <a:t>N°</a:t>
            </a:r>
          </a:p>
        </p:txBody>
      </p:sp>
      <p:sp>
        <p:nvSpPr>
          <p:cNvPr id="13" name="Espace réservé du texte 12">
            <a:extLst>
              <a:ext uri="{FF2B5EF4-FFF2-40B4-BE49-F238E27FC236}">
                <a16:creationId xmlns:a16="http://schemas.microsoft.com/office/drawing/2014/main" id="{7B145CE0-C425-F943-9FFE-87092EFED11C}"/>
              </a:ext>
            </a:extLst>
          </p:cNvPr>
          <p:cNvSpPr>
            <a:spLocks noGrp="1"/>
          </p:cNvSpPr>
          <p:nvPr>
            <p:ph type="body" sz="quarter" idx="11" hasCustomPrompt="1"/>
          </p:nvPr>
        </p:nvSpPr>
        <p:spPr>
          <a:xfrm>
            <a:off x="828972" y="4949167"/>
            <a:ext cx="2573787" cy="1776400"/>
          </a:xfrm>
          <a:prstGeom prst="rect">
            <a:avLst/>
          </a:prstGeom>
        </p:spPr>
        <p:txBody>
          <a:bodyPr/>
          <a:lstStyle>
            <a:lvl1pPr>
              <a:defRPr sz="3445" b="1" i="0">
                <a:solidFill>
                  <a:schemeClr val="bg1"/>
                </a:solidFill>
                <a:latin typeface="Montserrat" pitchFamily="2" charset="77"/>
              </a:defRPr>
            </a:lvl1pPr>
          </a:lstStyle>
          <a:p>
            <a:pPr lvl="0"/>
            <a:r>
              <a:rPr lang="fr-FR"/>
              <a:t>Cliquez pour ajouter un titre </a:t>
            </a:r>
          </a:p>
        </p:txBody>
      </p:sp>
    </p:spTree>
    <p:extLst>
      <p:ext uri="{BB962C8B-B14F-4D97-AF65-F5344CB8AC3E}">
        <p14:creationId xmlns:p14="http://schemas.microsoft.com/office/powerpoint/2010/main" val="1048520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B7716E-7BEF-DC42-9504-45E16C6635D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2AC35CF-0347-A948-BF8D-54F2110F528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D28F84C-3ED8-564B-9FDF-1A86E8E0BAE2}"/>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7DCBBF1F-55DD-2043-ADE5-1AD7E06D254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2598AF4-094C-8643-892C-13D6FEBA5FB4}"/>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182226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D6DDAB-0A4B-0C4A-9DD9-A7379EDCC1A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0E7160D-D3B7-4D4C-9181-D36C597FD3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5898A01-1F27-DF4B-B5B1-E5F775350DE8}"/>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B3890CEA-80FE-6446-A539-8FFB288C2C6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96DD584-DB74-7243-AD81-9ADF4F3F422F}"/>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2584367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AA0877-F5A8-2D42-9080-92E360EF591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7CAA5AB-8737-3648-B92D-6F87048EC36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6B0A5B4-D0C1-674E-B613-4C2C69530E7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9826175-B635-E64C-A745-21B038C6C265}"/>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FBBD5CE6-1EBD-DD4A-BEDA-8D8AF91B21C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C04F76A-F987-C143-92EB-395D7CF778D1}"/>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1674493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9595D5-DAAB-044C-9A81-4A7EFD05EA1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9915D6B-3C1D-2F4B-8E28-9F7E361AA7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5EE55B0-2BB6-CC4B-9AB5-D3E8BC9427E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1DCCBBA-BC49-7549-9B12-FD385E0E2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0B322E7-9085-044A-B5E3-58391EFEEAD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623D84B-55DB-1540-AF01-2E3B1C46438E}"/>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F7B9AC88-B4D4-DD4D-B479-B683A6AD574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35162EA-2F26-3845-BC42-3CD946BE6715}"/>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3606165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882B54-C7E1-D049-A047-494F077BCC4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69910F2-2313-A547-BB63-4FFCAB136D8F}"/>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AAB9D98C-014A-5B49-9076-985B232DB35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CF6953A-A963-204F-902B-4A11060A3F3E}"/>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3041174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84A7BD6-31F5-0141-B791-D26E122C29E9}"/>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7F35CB04-2931-DF4A-B8F4-396C3DCD480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8A74E22-9C57-B84C-B4AB-907B4411B9C8}"/>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346307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D284C0-8371-B243-B1E9-2C9C5419838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5803C35-D04D-1043-860C-7CDAB15981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4FDF1DA-3397-4742-9427-F0CE4F9B49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49E6592-1ABE-4A4F-B010-FD14BC8D1F22}"/>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B631509A-821C-4B42-8D32-46425A91D25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572CB9F-D9E1-024D-9FCA-0571316034A5}"/>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319774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52B2E8-3C5B-E84F-9C1C-7F9BCA0F975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29EFFFC-2818-4042-8E7F-1DD6F4C700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2C21B73-5A4A-DB4F-94F3-8A484F856D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9309B18-CF05-3D42-A3C3-FF02AB80C493}"/>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91359D67-1A1B-4441-8CE1-6EA87B59BF5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9D18E2A-CFE2-2C44-A26C-F408E50C0376}"/>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3579919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538E832-4CCC-4A47-BD54-E4C2DCC026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A4757D8-3451-774B-BC5D-68CF11214E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4B98655-BACD-C041-97C5-4346241193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5FF5FBAB-E7CF-1B4F-BC63-190FE63DBC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BFAE131-D475-B143-A2C3-8780201D2C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7D925A-9F31-684B-94FD-95453C3524EA}" type="slidenum">
              <a:rPr lang="fr-FR" smtClean="0"/>
              <a:t>‹N°›</a:t>
            </a:fld>
            <a:endParaRPr lang="fr-FR"/>
          </a:p>
        </p:txBody>
      </p:sp>
    </p:spTree>
    <p:extLst>
      <p:ext uri="{BB962C8B-B14F-4D97-AF65-F5344CB8AC3E}">
        <p14:creationId xmlns:p14="http://schemas.microsoft.com/office/powerpoint/2010/main" val="4070761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sv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9.jpeg"/><Relationship Id="rId5" Type="http://schemas.openxmlformats.org/officeDocument/2006/relationships/image" Target="../media/image12.svg"/><Relationship Id="rId10" Type="http://schemas.openxmlformats.org/officeDocument/2006/relationships/image" Target="../media/image18.gif"/><Relationship Id="rId4" Type="http://schemas.openxmlformats.org/officeDocument/2006/relationships/image" Target="../media/image11.png"/><Relationship Id="rId9"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svg"/><Relationship Id="rId12"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11" Type="http://schemas.microsoft.com/office/2007/relationships/hdphoto" Target="../media/hdphoto3.wdp"/><Relationship Id="rId5" Type="http://schemas.openxmlformats.org/officeDocument/2006/relationships/image" Target="../media/image12.svg"/><Relationship Id="rId10" Type="http://schemas.openxmlformats.org/officeDocument/2006/relationships/image" Target="../media/image20.png"/><Relationship Id="rId4" Type="http://schemas.openxmlformats.org/officeDocument/2006/relationships/image" Target="../media/image11.png"/><Relationship Id="rId9" Type="http://schemas.openxmlformats.org/officeDocument/2006/relationships/image" Target="../media/image16.sv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microsoft.com/office/2007/relationships/hdphoto" Target="../media/hdphoto2.wdp"/><Relationship Id="rId10" Type="http://schemas.openxmlformats.org/officeDocument/2006/relationships/image" Target="../media/image14.svg"/><Relationship Id="rId4" Type="http://schemas.openxmlformats.org/officeDocument/2006/relationships/image" Target="../media/image9.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1CED4B-3F4D-4845-B3A0-C84A3C6EC2EA}"/>
              </a:ext>
            </a:extLst>
          </p:cNvPr>
          <p:cNvSpPr/>
          <p:nvPr/>
        </p:nvSpPr>
        <p:spPr>
          <a:xfrm>
            <a:off x="0" y="0"/>
            <a:ext cx="12192000" cy="4834335"/>
          </a:xfrm>
          <a:prstGeom prst="rect">
            <a:avLst/>
          </a:prstGeom>
          <a:solidFill>
            <a:srgbClr val="4D539D"/>
          </a:solidFill>
          <a:ln>
            <a:solidFill>
              <a:srgbClr val="3A5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1EA3B90A-EA92-6C44-9E95-5B126A611A66}"/>
              </a:ext>
            </a:extLst>
          </p:cNvPr>
          <p:cNvSpPr txBox="1"/>
          <p:nvPr/>
        </p:nvSpPr>
        <p:spPr>
          <a:xfrm>
            <a:off x="367709" y="1395662"/>
            <a:ext cx="12144030" cy="707886"/>
          </a:xfrm>
          <a:prstGeom prst="rect">
            <a:avLst/>
          </a:prstGeom>
          <a:noFill/>
        </p:spPr>
        <p:txBody>
          <a:bodyPr wrap="square" rtlCol="0">
            <a:spAutoFit/>
          </a:bodyPr>
          <a:lstStyle/>
          <a:p>
            <a:r>
              <a:rPr lang="fr-FR" sz="4000" b="1" dirty="0" err="1">
                <a:solidFill>
                  <a:schemeClr val="bg1"/>
                </a:solidFill>
                <a:latin typeface="Montserrat" pitchFamily="2" charset="77"/>
                <a:cs typeface="Arial"/>
              </a:rPr>
              <a:t>ProGlove</a:t>
            </a:r>
            <a:r>
              <a:rPr lang="fr-FR" sz="4000" b="1" dirty="0">
                <a:solidFill>
                  <a:schemeClr val="bg1"/>
                </a:solidFill>
                <a:latin typeface="Montserrat" pitchFamily="2" charset="77"/>
                <a:cs typeface="Arial"/>
              </a:rPr>
              <a:t>  – Bagues Mark Display/Basic/3/2  </a:t>
            </a:r>
            <a:endParaRPr lang="fr-FR" sz="4000" b="1" dirty="0">
              <a:solidFill>
                <a:schemeClr val="bg1"/>
              </a:solidFill>
              <a:latin typeface="Montserrat" pitchFamily="2" charset="77"/>
            </a:endParaRPr>
          </a:p>
        </p:txBody>
      </p:sp>
      <p:pic>
        <p:nvPicPr>
          <p:cNvPr id="7" name="Image 6">
            <a:extLst>
              <a:ext uri="{FF2B5EF4-FFF2-40B4-BE49-F238E27FC236}">
                <a16:creationId xmlns:a16="http://schemas.microsoft.com/office/drawing/2014/main" id="{ADE94F9A-3D9E-F148-B61B-219438C1933C}"/>
              </a:ext>
            </a:extLst>
          </p:cNvPr>
          <p:cNvPicPr>
            <a:picLocks noChangeAspect="1"/>
          </p:cNvPicPr>
          <p:nvPr/>
        </p:nvPicPr>
        <p:blipFill>
          <a:blip r:embed="rId2"/>
          <a:stretch>
            <a:fillRect/>
          </a:stretch>
        </p:blipFill>
        <p:spPr>
          <a:xfrm>
            <a:off x="4925127" y="5252223"/>
            <a:ext cx="2341745" cy="1127667"/>
          </a:xfrm>
          <a:prstGeom prst="rect">
            <a:avLst/>
          </a:prstGeom>
        </p:spPr>
      </p:pic>
      <p:sp>
        <p:nvSpPr>
          <p:cNvPr id="27" name="ZoneTexte 26">
            <a:extLst>
              <a:ext uri="{FF2B5EF4-FFF2-40B4-BE49-F238E27FC236}">
                <a16:creationId xmlns:a16="http://schemas.microsoft.com/office/drawing/2014/main" id="{512ED678-A5B9-3543-8CFC-1781FE6BCB23}"/>
              </a:ext>
            </a:extLst>
          </p:cNvPr>
          <p:cNvSpPr txBox="1"/>
          <p:nvPr/>
        </p:nvSpPr>
        <p:spPr>
          <a:xfrm>
            <a:off x="505521" y="2312492"/>
            <a:ext cx="2836547" cy="400110"/>
          </a:xfrm>
          <a:prstGeom prst="rect">
            <a:avLst/>
          </a:prstGeom>
          <a:solidFill>
            <a:srgbClr val="F6D75F"/>
          </a:solidFill>
        </p:spPr>
        <p:txBody>
          <a:bodyPr wrap="square" lIns="91440" tIns="45720" rIns="91440" bIns="45720" rtlCol="0" anchor="t">
            <a:spAutoFit/>
          </a:bodyPr>
          <a:lstStyle>
            <a:defPPr>
              <a:defRPr lang="fr-FR"/>
            </a:defPPr>
            <a:lvl1pPr algn="ctr">
              <a:defRPr sz="1200" b="1">
                <a:solidFill>
                  <a:srgbClr val="3A5CA9"/>
                </a:solidFill>
                <a:latin typeface="Montserrat" pitchFamily="2" charset="77"/>
                <a:cs typeface="Arial"/>
              </a:defRPr>
            </a:lvl1pPr>
          </a:lstStyle>
          <a:p>
            <a:pPr algn="l"/>
            <a:r>
              <a:rPr lang="fr-FR" altLang="fr-FR" sz="2000" dirty="0">
                <a:latin typeface="Montserrat"/>
              </a:rPr>
              <a:t>Renault</a:t>
            </a:r>
          </a:p>
        </p:txBody>
      </p:sp>
      <p:sp>
        <p:nvSpPr>
          <p:cNvPr id="28" name="ZoneTexte 27">
            <a:extLst>
              <a:ext uri="{FF2B5EF4-FFF2-40B4-BE49-F238E27FC236}">
                <a16:creationId xmlns:a16="http://schemas.microsoft.com/office/drawing/2014/main" id="{B9AB2A6F-AB1B-4947-B2D2-987F3D635C15}"/>
              </a:ext>
            </a:extLst>
          </p:cNvPr>
          <p:cNvSpPr txBox="1"/>
          <p:nvPr/>
        </p:nvSpPr>
        <p:spPr>
          <a:xfrm>
            <a:off x="505521" y="2930435"/>
            <a:ext cx="4847063" cy="400110"/>
          </a:xfrm>
          <a:prstGeom prst="rect">
            <a:avLst/>
          </a:prstGeom>
          <a:noFill/>
        </p:spPr>
        <p:txBody>
          <a:bodyPr wrap="square" lIns="91440" tIns="45720" rIns="91440" bIns="45720" rtlCol="0" anchor="t">
            <a:spAutoFit/>
          </a:bodyPr>
          <a:lstStyle/>
          <a:p>
            <a:r>
              <a:rPr lang="fr-FR" altLang="fr-FR" sz="2000" dirty="0">
                <a:solidFill>
                  <a:schemeClr val="bg1"/>
                </a:solidFill>
                <a:latin typeface="Montserrat"/>
                <a:cs typeface="Arial"/>
              </a:rPr>
              <a:t>05/12/2024</a:t>
            </a:r>
            <a:endParaRPr lang="fr-FR" dirty="0"/>
          </a:p>
        </p:txBody>
      </p:sp>
      <p:pic>
        <p:nvPicPr>
          <p:cNvPr id="8" name="Image 7">
            <a:extLst>
              <a:ext uri="{FF2B5EF4-FFF2-40B4-BE49-F238E27FC236}">
                <a16:creationId xmlns:a16="http://schemas.microsoft.com/office/drawing/2014/main" id="{F020A867-9A71-5C99-AF14-55A00F6C4BE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577" b="94526" l="5049" r="92621">
                        <a14:foregroundMark x1="23301" y1="36131" x2="34563" y2="39599"/>
                        <a14:foregroundMark x1="34369" y1="36131" x2="66602" y2="34854"/>
                        <a14:foregroundMark x1="66602" y1="34854" x2="78058" y2="52555"/>
                        <a14:foregroundMark x1="78058" y1="52555" x2="44854" y2="51277"/>
                        <a14:foregroundMark x1="44854" y1="51277" x2="37864" y2="57299"/>
                        <a14:foregroundMark x1="58835" y1="44708" x2="22718" y2="66971"/>
                        <a14:foregroundMark x1="22136" y1="89964" x2="65243" y2="94526"/>
                        <a14:foregroundMark x1="8544" y1="15146" x2="7961" y2="60584"/>
                        <a14:foregroundMark x1="5049" y1="24453" x2="8350" y2="11679"/>
                        <a14:foregroundMark x1="7961" y1="12044" x2="32039" y2="10219"/>
                        <a14:foregroundMark x1="32039" y1="10219" x2="32621" y2="10219"/>
                        <a14:foregroundMark x1="5049" y1="11131" x2="67184" y2="9307"/>
                        <a14:foregroundMark x1="67184" y1="9307" x2="88350" y2="17336"/>
                        <a14:foregroundMark x1="88350" y1="17336" x2="88932" y2="90693"/>
                        <a14:foregroundMark x1="89903" y1="12591" x2="89515" y2="37409"/>
                        <a14:foregroundMark x1="87961" y1="12044" x2="17864" y2="8759"/>
                        <a14:foregroundMark x1="17864" y1="8759" x2="12039" y2="9854"/>
                        <a14:foregroundMark x1="92621" y1="19708" x2="92621" y2="19708"/>
                      </a14:backgroundRemoval>
                    </a14:imgEffect>
                  </a14:imgLayer>
                </a14:imgProps>
              </a:ext>
            </a:extLst>
          </a:blip>
          <a:stretch>
            <a:fillRect/>
          </a:stretch>
        </p:blipFill>
        <p:spPr>
          <a:xfrm>
            <a:off x="8557223" y="4132609"/>
            <a:ext cx="1318937" cy="1403451"/>
          </a:xfrm>
          <a:prstGeom prst="rect">
            <a:avLst/>
          </a:prstGeom>
        </p:spPr>
      </p:pic>
      <p:pic>
        <p:nvPicPr>
          <p:cNvPr id="10" name="Picture 2" descr="Scanners mains-libres - Lecteur code-barres - Mark Display | TIMCOD">
            <a:extLst>
              <a:ext uri="{FF2B5EF4-FFF2-40B4-BE49-F238E27FC236}">
                <a16:creationId xmlns:a16="http://schemas.microsoft.com/office/drawing/2014/main" id="{A9889517-407A-6E63-2E9B-F81E096C2C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0597" y="4834335"/>
            <a:ext cx="1920295" cy="195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93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C2CADAC-19DD-4C03-87B3-DF22580317A2}"/>
              </a:ext>
            </a:extLst>
          </p:cNvPr>
          <p:cNvSpPr>
            <a:spLocks noGrp="1"/>
          </p:cNvSpPr>
          <p:nvPr>
            <p:ph type="body" sz="quarter" idx="10"/>
          </p:nvPr>
        </p:nvSpPr>
        <p:spPr>
          <a:xfrm>
            <a:off x="706948" y="3774497"/>
            <a:ext cx="3946929" cy="1174671"/>
          </a:xfrm>
        </p:spPr>
        <p:txBody>
          <a:bodyPr>
            <a:normAutofit fontScale="92500" lnSpcReduction="20000"/>
          </a:bodyPr>
          <a:lstStyle/>
          <a:p>
            <a:pPr marL="0" indent="0" algn="l">
              <a:buNone/>
            </a:pPr>
            <a:r>
              <a:rPr lang="fr-FR" dirty="0"/>
              <a:t>03</a:t>
            </a:r>
          </a:p>
        </p:txBody>
      </p:sp>
      <p:sp>
        <p:nvSpPr>
          <p:cNvPr id="5" name="Espace réservé du texte 4">
            <a:extLst>
              <a:ext uri="{FF2B5EF4-FFF2-40B4-BE49-F238E27FC236}">
                <a16:creationId xmlns:a16="http://schemas.microsoft.com/office/drawing/2014/main" id="{570D48F9-5275-4340-B176-58ADE990C9CA}"/>
              </a:ext>
            </a:extLst>
          </p:cNvPr>
          <p:cNvSpPr>
            <a:spLocks noGrp="1"/>
          </p:cNvSpPr>
          <p:nvPr>
            <p:ph type="body" sz="quarter" idx="11"/>
          </p:nvPr>
        </p:nvSpPr>
        <p:spPr>
          <a:xfrm>
            <a:off x="828971" y="4949167"/>
            <a:ext cx="3702884" cy="1776400"/>
          </a:xfrm>
        </p:spPr>
        <p:txBody>
          <a:bodyPr/>
          <a:lstStyle/>
          <a:p>
            <a:pPr marL="0" indent="0">
              <a:buNone/>
            </a:pPr>
            <a:r>
              <a:rPr lang="fr-FR" dirty="0"/>
              <a:t>Bague MARK 2</a:t>
            </a:r>
          </a:p>
          <a:p>
            <a:pPr marL="0" indent="0">
              <a:buNone/>
            </a:pPr>
            <a:r>
              <a:rPr lang="fr-FR" dirty="0" err="1"/>
              <a:t>ProGlove</a:t>
            </a:r>
            <a:r>
              <a:rPr lang="fr-FR" dirty="0"/>
              <a:t> </a:t>
            </a:r>
          </a:p>
        </p:txBody>
      </p:sp>
    </p:spTree>
    <p:extLst>
      <p:ext uri="{BB962C8B-B14F-4D97-AF65-F5344CB8AC3E}">
        <p14:creationId xmlns:p14="http://schemas.microsoft.com/office/powerpoint/2010/main" val="431777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1CED4B-3F4D-4845-B3A0-C84A3C6EC2EA}"/>
              </a:ext>
            </a:extLst>
          </p:cNvPr>
          <p:cNvSpPr/>
          <p:nvPr/>
        </p:nvSpPr>
        <p:spPr>
          <a:xfrm>
            <a:off x="-11151" y="-5857"/>
            <a:ext cx="12192000" cy="760147"/>
          </a:xfrm>
          <a:prstGeom prst="rect">
            <a:avLst/>
          </a:prstGeom>
          <a:solidFill>
            <a:srgbClr val="4D539D"/>
          </a:solidFill>
          <a:ln>
            <a:solidFill>
              <a:srgbClr val="3A5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1EA3B90A-EA92-6C44-9E95-5B126A611A66}"/>
              </a:ext>
            </a:extLst>
          </p:cNvPr>
          <p:cNvSpPr txBox="1"/>
          <p:nvPr/>
        </p:nvSpPr>
        <p:spPr>
          <a:xfrm>
            <a:off x="214489" y="64956"/>
            <a:ext cx="7269153" cy="369332"/>
          </a:xfrm>
          <a:prstGeom prst="rect">
            <a:avLst/>
          </a:prstGeom>
          <a:noFill/>
        </p:spPr>
        <p:txBody>
          <a:bodyPr wrap="square" rtlCol="0">
            <a:spAutoFit/>
          </a:bodyPr>
          <a:lstStyle/>
          <a:p>
            <a:r>
              <a:rPr lang="fr-FR" b="1" dirty="0">
                <a:solidFill>
                  <a:schemeClr val="bg1"/>
                </a:solidFill>
                <a:latin typeface="Montserrat" pitchFamily="2" charset="77"/>
                <a:cs typeface="Arial"/>
              </a:rPr>
              <a:t>BAGUE MARK 2 PROGLOVE</a:t>
            </a:r>
            <a:endParaRPr lang="fr-FR" b="1" dirty="0">
              <a:solidFill>
                <a:schemeClr val="bg1"/>
              </a:solidFill>
              <a:latin typeface="Montserrat" pitchFamily="2" charset="77"/>
            </a:endParaRPr>
          </a:p>
        </p:txBody>
      </p:sp>
      <p:sp>
        <p:nvSpPr>
          <p:cNvPr id="6" name="ZoneTexte 5">
            <a:extLst>
              <a:ext uri="{FF2B5EF4-FFF2-40B4-BE49-F238E27FC236}">
                <a16:creationId xmlns:a16="http://schemas.microsoft.com/office/drawing/2014/main" id="{3FCD15E3-0ABE-6349-804E-0C29D3EE7348}"/>
              </a:ext>
            </a:extLst>
          </p:cNvPr>
          <p:cNvSpPr txBox="1"/>
          <p:nvPr/>
        </p:nvSpPr>
        <p:spPr>
          <a:xfrm>
            <a:off x="214489" y="364110"/>
            <a:ext cx="3812079" cy="349839"/>
          </a:xfrm>
          <a:prstGeom prst="rect">
            <a:avLst/>
          </a:prstGeom>
          <a:noFill/>
        </p:spPr>
        <p:txBody>
          <a:bodyPr wrap="square" rtlCol="0">
            <a:spAutoFit/>
          </a:bodyPr>
          <a:lstStyle/>
          <a:p>
            <a:r>
              <a:rPr lang="fr-FR" altLang="fr-FR" sz="1600" dirty="0">
                <a:solidFill>
                  <a:schemeClr val="bg1"/>
                </a:solidFill>
                <a:latin typeface="Montserrat Medium" pitchFamily="2" charset="77"/>
                <a:cs typeface="Arial"/>
              </a:rPr>
              <a:t>Bague 1D/2D – Scanner main libre</a:t>
            </a:r>
            <a:endParaRPr lang="fr-FR" sz="1600" dirty="0">
              <a:solidFill>
                <a:schemeClr val="bg1"/>
              </a:solidFill>
              <a:latin typeface="Montserrat Medium" pitchFamily="2" charset="77"/>
            </a:endParaRPr>
          </a:p>
        </p:txBody>
      </p:sp>
      <p:pic>
        <p:nvPicPr>
          <p:cNvPr id="10" name="Image 9">
            <a:extLst>
              <a:ext uri="{FF2B5EF4-FFF2-40B4-BE49-F238E27FC236}">
                <a16:creationId xmlns:a16="http://schemas.microsoft.com/office/drawing/2014/main" id="{476105B3-53B7-C141-A5EF-7F2FD50C9986}"/>
              </a:ext>
            </a:extLst>
          </p:cNvPr>
          <p:cNvPicPr>
            <a:picLocks noChangeAspect="1"/>
          </p:cNvPicPr>
          <p:nvPr/>
        </p:nvPicPr>
        <p:blipFill>
          <a:blip r:embed="rId3"/>
          <a:stretch>
            <a:fillRect/>
          </a:stretch>
        </p:blipFill>
        <p:spPr>
          <a:xfrm>
            <a:off x="10899820" y="99603"/>
            <a:ext cx="1077691" cy="518962"/>
          </a:xfrm>
          <a:prstGeom prst="rect">
            <a:avLst/>
          </a:prstGeom>
        </p:spPr>
      </p:pic>
      <p:sp>
        <p:nvSpPr>
          <p:cNvPr id="5" name="Espace réservé du numéro de diapositive 4">
            <a:extLst>
              <a:ext uri="{FF2B5EF4-FFF2-40B4-BE49-F238E27FC236}">
                <a16:creationId xmlns:a16="http://schemas.microsoft.com/office/drawing/2014/main" id="{B165CE41-9FCA-1E42-8D28-39D8C4AFFBF4}"/>
              </a:ext>
            </a:extLst>
          </p:cNvPr>
          <p:cNvSpPr>
            <a:spLocks noGrp="1"/>
          </p:cNvSpPr>
          <p:nvPr>
            <p:ph type="sldNum" sz="quarter" idx="12"/>
          </p:nvPr>
        </p:nvSpPr>
        <p:spPr>
          <a:xfrm>
            <a:off x="9448800" y="6520273"/>
            <a:ext cx="2743200" cy="365125"/>
          </a:xfrm>
        </p:spPr>
        <p:txBody>
          <a:bodyPr/>
          <a:lstStyle/>
          <a:p>
            <a:fld id="{267D925A-9F31-684B-94FD-95453C3524EA}" type="slidenum">
              <a:rPr lang="fr-FR" smtClean="0"/>
              <a:pPr/>
              <a:t>11</a:t>
            </a:fld>
            <a:endParaRPr lang="fr-FR"/>
          </a:p>
        </p:txBody>
      </p:sp>
      <p:sp>
        <p:nvSpPr>
          <p:cNvPr id="27" name="ZoneTexte 26">
            <a:extLst>
              <a:ext uri="{FF2B5EF4-FFF2-40B4-BE49-F238E27FC236}">
                <a16:creationId xmlns:a16="http://schemas.microsoft.com/office/drawing/2014/main" id="{1E7BA9AC-66D3-4649-840D-2BC571EBEAAE}"/>
              </a:ext>
            </a:extLst>
          </p:cNvPr>
          <p:cNvSpPr txBox="1"/>
          <p:nvPr/>
        </p:nvSpPr>
        <p:spPr>
          <a:xfrm>
            <a:off x="8261991" y="3627409"/>
            <a:ext cx="3408312" cy="276999"/>
          </a:xfrm>
          <a:prstGeom prst="rect">
            <a:avLst/>
          </a:prstGeom>
          <a:noFill/>
          <a:ln>
            <a:noFill/>
          </a:ln>
        </p:spPr>
        <p:txBody>
          <a:bodyPr wrap="square" rtlCol="0">
            <a:spAutoFit/>
          </a:bodyPr>
          <a:lstStyle/>
          <a:p>
            <a:pPr algn="ctr"/>
            <a:r>
              <a:rPr lang="fr-FR" sz="1200">
                <a:solidFill>
                  <a:schemeClr val="bg1"/>
                </a:solidFill>
                <a:latin typeface="Arial"/>
                <a:cs typeface="Arial"/>
              </a:rPr>
              <a:t>Image du produit</a:t>
            </a:r>
            <a:endParaRPr lang="fr-FR" sz="1200" b="0">
              <a:solidFill>
                <a:schemeClr val="bg1"/>
              </a:solidFill>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56491B2C-0422-0D5F-9D9E-D3E43EE9D5C0}"/>
              </a:ext>
            </a:extLst>
          </p:cNvPr>
          <p:cNvSpPr txBox="1"/>
          <p:nvPr/>
        </p:nvSpPr>
        <p:spPr>
          <a:xfrm>
            <a:off x="435611" y="1117414"/>
            <a:ext cx="8848409" cy="829651"/>
          </a:xfrm>
          <a:prstGeom prst="rect">
            <a:avLst/>
          </a:prstGeom>
          <a:noFill/>
        </p:spPr>
        <p:txBody>
          <a:bodyPr wrap="square" rtlCol="0">
            <a:spAutoFit/>
          </a:bodyPr>
          <a:lstStyle/>
          <a:p>
            <a:pPr algn="just"/>
            <a:r>
              <a:rPr lang="fr-FR" sz="1200" b="1" dirty="0">
                <a:solidFill>
                  <a:srgbClr val="000000"/>
                </a:solidFill>
                <a:latin typeface="Arial" panose="020B0604020202020204" pitchFamily="34" charset="0"/>
                <a:cs typeface="Arial" panose="020B0604020202020204" pitchFamily="34" charset="0"/>
              </a:rPr>
              <a:t>Le MARK 2 </a:t>
            </a:r>
            <a:r>
              <a:rPr lang="fr-FR" sz="1200" dirty="0">
                <a:solidFill>
                  <a:srgbClr val="000000"/>
                </a:solidFill>
                <a:latin typeface="Arial" panose="020B0604020202020204" pitchFamily="34" charset="0"/>
                <a:cs typeface="Arial" panose="020B0604020202020204" pitchFamily="34" charset="0"/>
              </a:rPr>
              <a:t>s'utilise dans de multiples applications telles que la palettisation, l'emballage, l'entrée et sortie de marchandises, etc.</a:t>
            </a:r>
          </a:p>
          <a:p>
            <a:pPr algn="just"/>
            <a:r>
              <a:rPr lang="fr-FR" sz="1200" dirty="0">
                <a:solidFill>
                  <a:srgbClr val="000000"/>
                </a:solidFill>
                <a:latin typeface="Arial" panose="020B0604020202020204" pitchFamily="34" charset="0"/>
                <a:cs typeface="Arial" panose="020B0604020202020204" pitchFamily="34" charset="0"/>
              </a:rPr>
              <a:t>Associé au gant ou à la mitaine </a:t>
            </a:r>
            <a:r>
              <a:rPr lang="fr-FR" sz="1200" dirty="0" err="1">
                <a:solidFill>
                  <a:srgbClr val="000000"/>
                </a:solidFill>
                <a:latin typeface="Arial" panose="020B0604020202020204" pitchFamily="34" charset="0"/>
                <a:cs typeface="Arial" panose="020B0604020202020204" pitchFamily="34" charset="0"/>
              </a:rPr>
              <a:t>Proglove</a:t>
            </a:r>
            <a:r>
              <a:rPr lang="fr-FR" sz="1200" dirty="0">
                <a:solidFill>
                  <a:srgbClr val="000000"/>
                </a:solidFill>
                <a:latin typeface="Arial" panose="020B0604020202020204" pitchFamily="34" charset="0"/>
                <a:cs typeface="Arial" panose="020B0604020202020204" pitchFamily="34" charset="0"/>
              </a:rPr>
              <a:t>, ce scanner permet à l’utilisateur de travailler avec les mains libres et de scanner des codes barres se trouvant jusqu'à 150 cm de distance</a:t>
            </a:r>
          </a:p>
          <a:p>
            <a:pPr algn="just" fontAlgn="base">
              <a:lnSpc>
                <a:spcPct val="107000"/>
              </a:lnSpc>
              <a:spcAft>
                <a:spcPts val="800"/>
              </a:spcAft>
            </a:pPr>
            <a:endParaRPr lang="fr-FR" sz="1200" dirty="0">
              <a:solidFill>
                <a:srgbClr val="000000"/>
              </a:solidFill>
              <a:latin typeface="Arial" panose="020B0604020202020204" pitchFamily="34" charset="0"/>
              <a:cs typeface="Arial" panose="020B0604020202020204" pitchFamily="34" charset="0"/>
            </a:endParaRPr>
          </a:p>
        </p:txBody>
      </p:sp>
      <p:sp>
        <p:nvSpPr>
          <p:cNvPr id="9" name="Ellipse 8">
            <a:extLst>
              <a:ext uri="{FF2B5EF4-FFF2-40B4-BE49-F238E27FC236}">
                <a16:creationId xmlns:a16="http://schemas.microsoft.com/office/drawing/2014/main" id="{62D15167-41CA-DD9D-5049-8DF3B4C4706D}"/>
              </a:ext>
            </a:extLst>
          </p:cNvPr>
          <p:cNvSpPr/>
          <p:nvPr/>
        </p:nvSpPr>
        <p:spPr>
          <a:xfrm>
            <a:off x="171565" y="1381072"/>
            <a:ext cx="179246" cy="179246"/>
          </a:xfrm>
          <a:prstGeom prst="ellipse">
            <a:avLst/>
          </a:prstGeom>
          <a:solidFill>
            <a:srgbClr val="4D5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DC8DCAA5-FEE3-3F7B-45A2-32B0A6BDB3C4}"/>
              </a:ext>
            </a:extLst>
          </p:cNvPr>
          <p:cNvSpPr txBox="1"/>
          <p:nvPr/>
        </p:nvSpPr>
        <p:spPr>
          <a:xfrm>
            <a:off x="8095737" y="3627409"/>
            <a:ext cx="3408312" cy="276999"/>
          </a:xfrm>
          <a:prstGeom prst="rect">
            <a:avLst/>
          </a:prstGeom>
          <a:noFill/>
          <a:ln>
            <a:noFill/>
          </a:ln>
        </p:spPr>
        <p:txBody>
          <a:bodyPr wrap="square" rtlCol="0">
            <a:spAutoFit/>
          </a:bodyPr>
          <a:lstStyle/>
          <a:p>
            <a:pPr algn="ctr"/>
            <a:r>
              <a:rPr lang="fr-FR" sz="1200">
                <a:solidFill>
                  <a:schemeClr val="bg1"/>
                </a:solidFill>
                <a:latin typeface="Arial"/>
                <a:cs typeface="Arial"/>
              </a:rPr>
              <a:t>Image du produit</a:t>
            </a:r>
            <a:endParaRPr lang="fr-FR" sz="1200" b="0">
              <a:solidFill>
                <a:schemeClr val="bg1"/>
              </a:solidFill>
              <a:latin typeface="Arial" panose="020B0604020202020204" pitchFamily="34" charset="0"/>
              <a:cs typeface="Arial" panose="020B0604020202020204" pitchFamily="34" charset="0"/>
            </a:endParaRPr>
          </a:p>
        </p:txBody>
      </p:sp>
      <p:sp>
        <p:nvSpPr>
          <p:cNvPr id="19" name="ZoneTexte 18">
            <a:extLst>
              <a:ext uri="{FF2B5EF4-FFF2-40B4-BE49-F238E27FC236}">
                <a16:creationId xmlns:a16="http://schemas.microsoft.com/office/drawing/2014/main" id="{F87EA70A-560E-5043-B129-1612F4D54018}"/>
              </a:ext>
            </a:extLst>
          </p:cNvPr>
          <p:cNvSpPr txBox="1"/>
          <p:nvPr/>
        </p:nvSpPr>
        <p:spPr>
          <a:xfrm>
            <a:off x="8137302" y="4352461"/>
            <a:ext cx="3408312" cy="276999"/>
          </a:xfrm>
          <a:prstGeom prst="rect">
            <a:avLst/>
          </a:prstGeom>
          <a:noFill/>
          <a:ln>
            <a:noFill/>
          </a:ln>
        </p:spPr>
        <p:txBody>
          <a:bodyPr wrap="square" rtlCol="0">
            <a:spAutoFit/>
          </a:bodyPr>
          <a:lstStyle/>
          <a:p>
            <a:pPr algn="ctr"/>
            <a:r>
              <a:rPr lang="fr-FR" sz="1200">
                <a:solidFill>
                  <a:schemeClr val="bg1"/>
                </a:solidFill>
                <a:latin typeface="Arial"/>
                <a:cs typeface="Arial"/>
              </a:rPr>
              <a:t>Image du produit</a:t>
            </a:r>
            <a:endParaRPr lang="fr-FR" sz="1200" b="0">
              <a:solidFill>
                <a:schemeClr val="bg1"/>
              </a:solidFill>
              <a:latin typeface="Arial" panose="020B0604020202020204" pitchFamily="34" charset="0"/>
              <a:cs typeface="Arial" panose="020B0604020202020204" pitchFamily="34" charset="0"/>
            </a:endParaRPr>
          </a:p>
        </p:txBody>
      </p:sp>
      <p:sp>
        <p:nvSpPr>
          <p:cNvPr id="21" name="Ellipse 20">
            <a:extLst>
              <a:ext uri="{FF2B5EF4-FFF2-40B4-BE49-F238E27FC236}">
                <a16:creationId xmlns:a16="http://schemas.microsoft.com/office/drawing/2014/main" id="{A4ADBBEF-EF64-F0ED-BBA9-C738A8585C6E}"/>
              </a:ext>
            </a:extLst>
          </p:cNvPr>
          <p:cNvSpPr/>
          <p:nvPr/>
        </p:nvSpPr>
        <p:spPr>
          <a:xfrm>
            <a:off x="171565" y="2128405"/>
            <a:ext cx="179246" cy="179246"/>
          </a:xfrm>
          <a:prstGeom prst="ellipse">
            <a:avLst/>
          </a:prstGeom>
          <a:solidFill>
            <a:srgbClr val="4D5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llipse 52">
            <a:extLst>
              <a:ext uri="{FF2B5EF4-FFF2-40B4-BE49-F238E27FC236}">
                <a16:creationId xmlns:a16="http://schemas.microsoft.com/office/drawing/2014/main" id="{BAC6348B-039D-CEF9-D200-B213A8D417D5}"/>
              </a:ext>
            </a:extLst>
          </p:cNvPr>
          <p:cNvSpPr/>
          <p:nvPr/>
        </p:nvSpPr>
        <p:spPr>
          <a:xfrm>
            <a:off x="171565" y="3143852"/>
            <a:ext cx="179246" cy="179246"/>
          </a:xfrm>
          <a:prstGeom prst="ellipse">
            <a:avLst/>
          </a:prstGeom>
          <a:solidFill>
            <a:srgbClr val="4D5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A3C7FFC1-82E6-6502-15CC-BCF7F020176A}"/>
              </a:ext>
            </a:extLst>
          </p:cNvPr>
          <p:cNvSpPr txBox="1"/>
          <p:nvPr/>
        </p:nvSpPr>
        <p:spPr>
          <a:xfrm>
            <a:off x="435611" y="3069637"/>
            <a:ext cx="8586516" cy="1271310"/>
          </a:xfrm>
          <a:prstGeom prst="rect">
            <a:avLst/>
          </a:prstGeom>
          <a:noFill/>
        </p:spPr>
        <p:txBody>
          <a:bodyPr wrap="square">
            <a:spAutoFit/>
          </a:bodyPr>
          <a:lstStyle/>
          <a:p>
            <a:pPr>
              <a:lnSpc>
                <a:spcPct val="107000"/>
              </a:lnSpc>
              <a:spcAft>
                <a:spcPts val="800"/>
              </a:spcAft>
            </a:pPr>
            <a:r>
              <a:rPr lang="fr-FR" sz="1200" b="1" dirty="0">
                <a:solidFill>
                  <a:srgbClr val="000000"/>
                </a:solidFill>
                <a:latin typeface="Arial" panose="020B0604020202020204" pitchFamily="34" charset="0"/>
                <a:cs typeface="Arial" panose="020B0604020202020204" pitchFamily="34" charset="0"/>
              </a:rPr>
              <a:t>Haute autonomie  </a:t>
            </a:r>
            <a:r>
              <a:rPr lang="fr-FR" sz="1200" dirty="0">
                <a:solidFill>
                  <a:srgbClr val="000000"/>
                </a:solidFill>
                <a:latin typeface="Arial" panose="020B0604020202020204" pitchFamily="34" charset="0"/>
                <a:cs typeface="Arial" panose="020B0604020202020204" pitchFamily="34" charset="0"/>
              </a:rPr>
              <a:t>: Avec une autonomie de batterie allant jusqu’à 12 000 scans par charge, MARK 2 est parfait pour les applications industrielles à haute fréquence de lecture : préparation de commandes, séquençage, réception de marchandises, lignes de production, contrôle qualité, envoi de marchandises et bien plus encore.</a:t>
            </a:r>
          </a:p>
          <a:p>
            <a:pPr>
              <a:lnSpc>
                <a:spcPct val="107000"/>
              </a:lnSpc>
              <a:spcAft>
                <a:spcPts val="800"/>
              </a:spcAft>
            </a:pPr>
            <a:endParaRPr lang="fr-FR" sz="1200" dirty="0">
              <a:solidFill>
                <a:srgbClr val="000000"/>
              </a:solidFill>
              <a:latin typeface="Arial" panose="020B0604020202020204" pitchFamily="34" charset="0"/>
              <a:cs typeface="Arial" panose="020B0604020202020204" pitchFamily="34" charset="0"/>
            </a:endParaRPr>
          </a:p>
          <a:p>
            <a:pPr>
              <a:lnSpc>
                <a:spcPct val="107000"/>
              </a:lnSpc>
              <a:spcAft>
                <a:spcPts val="800"/>
              </a:spcAft>
            </a:pPr>
            <a:endParaRPr lang="fr-FR" sz="1200" dirty="0">
              <a:solidFill>
                <a:srgbClr val="000000"/>
              </a:solidFill>
              <a:latin typeface="Arial" panose="020B0604020202020204" pitchFamily="34" charset="0"/>
              <a:cs typeface="Arial" panose="020B0604020202020204" pitchFamily="34" charset="0"/>
            </a:endParaRPr>
          </a:p>
        </p:txBody>
      </p:sp>
      <p:sp>
        <p:nvSpPr>
          <p:cNvPr id="18" name="Ellipse 17">
            <a:extLst>
              <a:ext uri="{FF2B5EF4-FFF2-40B4-BE49-F238E27FC236}">
                <a16:creationId xmlns:a16="http://schemas.microsoft.com/office/drawing/2014/main" id="{C72D8C69-A51F-A2D5-3C10-37D8F10880A6}"/>
              </a:ext>
            </a:extLst>
          </p:cNvPr>
          <p:cNvSpPr/>
          <p:nvPr/>
        </p:nvSpPr>
        <p:spPr>
          <a:xfrm>
            <a:off x="166802" y="4098927"/>
            <a:ext cx="179246" cy="179246"/>
          </a:xfrm>
          <a:prstGeom prst="ellipse">
            <a:avLst/>
          </a:prstGeom>
          <a:solidFill>
            <a:srgbClr val="4D5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ED91C317-6AA8-8EC7-C522-CD5636E97486}"/>
              </a:ext>
            </a:extLst>
          </p:cNvPr>
          <p:cNvSpPr txBox="1"/>
          <p:nvPr/>
        </p:nvSpPr>
        <p:spPr>
          <a:xfrm>
            <a:off x="1088911" y="5281934"/>
            <a:ext cx="1683355" cy="568361"/>
          </a:xfrm>
          <a:prstGeom prst="rect">
            <a:avLst/>
          </a:prstGeom>
          <a:noFill/>
        </p:spPr>
        <p:txBody>
          <a:bodyPr wrap="square">
            <a:spAutoFit/>
          </a:bodyPr>
          <a:lstStyle/>
          <a:p>
            <a:pPr algn="ctr">
              <a:lnSpc>
                <a:spcPct val="107000"/>
              </a:lnSpc>
              <a:spcAft>
                <a:spcPts val="800"/>
              </a:spcAft>
            </a:pPr>
            <a:r>
              <a:rPr lang="fr-FR" sz="1500" b="1" dirty="0">
                <a:solidFill>
                  <a:srgbClr val="3A5CA9"/>
                </a:solidFill>
                <a:latin typeface="Arial" panose="020B0604020202020204" pitchFamily="34" charset="0"/>
                <a:cs typeface="Arial" panose="020B0604020202020204" pitchFamily="34" charset="0"/>
              </a:rPr>
              <a:t>4 secondes de gain par scan</a:t>
            </a:r>
          </a:p>
        </p:txBody>
      </p:sp>
      <p:pic>
        <p:nvPicPr>
          <p:cNvPr id="25" name="Graphique 24" descr="Horloge avec un remplissage uni">
            <a:extLst>
              <a:ext uri="{FF2B5EF4-FFF2-40B4-BE49-F238E27FC236}">
                <a16:creationId xmlns:a16="http://schemas.microsoft.com/office/drawing/2014/main" id="{9A9AFD36-C349-3161-2FDA-2E710276F7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792" y="5165442"/>
            <a:ext cx="744965" cy="744965"/>
          </a:xfrm>
          <a:prstGeom prst="rect">
            <a:avLst/>
          </a:prstGeom>
        </p:spPr>
      </p:pic>
      <p:pic>
        <p:nvPicPr>
          <p:cNvPr id="28" name="Graphique 27" descr="Bulle de discussion avec un remplissage uni">
            <a:extLst>
              <a:ext uri="{FF2B5EF4-FFF2-40B4-BE49-F238E27FC236}">
                <a16:creationId xmlns:a16="http://schemas.microsoft.com/office/drawing/2014/main" id="{E5EF7946-EA91-CEF0-A9F9-238601B59A0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43713" y="5139665"/>
            <a:ext cx="883649" cy="883649"/>
          </a:xfrm>
          <a:prstGeom prst="rect">
            <a:avLst/>
          </a:prstGeom>
        </p:spPr>
      </p:pic>
      <p:sp>
        <p:nvSpPr>
          <p:cNvPr id="29" name="ZoneTexte 28">
            <a:extLst>
              <a:ext uri="{FF2B5EF4-FFF2-40B4-BE49-F238E27FC236}">
                <a16:creationId xmlns:a16="http://schemas.microsoft.com/office/drawing/2014/main" id="{6118B6D0-0D5F-1B94-7534-33CF0BE4A148}"/>
              </a:ext>
            </a:extLst>
          </p:cNvPr>
          <p:cNvSpPr txBox="1"/>
          <p:nvPr/>
        </p:nvSpPr>
        <p:spPr>
          <a:xfrm>
            <a:off x="3959009" y="5165122"/>
            <a:ext cx="1821460" cy="815351"/>
          </a:xfrm>
          <a:prstGeom prst="rect">
            <a:avLst/>
          </a:prstGeom>
          <a:noFill/>
        </p:spPr>
        <p:txBody>
          <a:bodyPr wrap="square">
            <a:spAutoFit/>
          </a:bodyPr>
          <a:lstStyle/>
          <a:p>
            <a:pPr algn="ctr">
              <a:lnSpc>
                <a:spcPct val="107000"/>
              </a:lnSpc>
              <a:spcAft>
                <a:spcPts val="800"/>
              </a:spcAft>
            </a:pPr>
            <a:r>
              <a:rPr lang="fr-FR" sz="1500" b="1" dirty="0">
                <a:solidFill>
                  <a:srgbClr val="3A5CA9"/>
                </a:solidFill>
                <a:latin typeface="Arial" panose="020B0604020202020204" pitchFamily="34" charset="0"/>
                <a:cs typeface="Arial" panose="020B0604020202020204" pitchFamily="34" charset="0"/>
              </a:rPr>
              <a:t>33% d'erreurs en moins grâce au feedback intuitif</a:t>
            </a:r>
          </a:p>
        </p:txBody>
      </p:sp>
      <p:pic>
        <p:nvPicPr>
          <p:cNvPr id="34" name="Graphique 33" descr="Code-barres avec un remplissage uni">
            <a:extLst>
              <a:ext uri="{FF2B5EF4-FFF2-40B4-BE49-F238E27FC236}">
                <a16:creationId xmlns:a16="http://schemas.microsoft.com/office/drawing/2014/main" id="{C6137629-91CF-600C-5554-0487D131B37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46320" y="5108914"/>
            <a:ext cx="914400" cy="914400"/>
          </a:xfrm>
          <a:prstGeom prst="rect">
            <a:avLst/>
          </a:prstGeom>
        </p:spPr>
      </p:pic>
      <p:sp>
        <p:nvSpPr>
          <p:cNvPr id="35" name="ZoneTexte 34">
            <a:extLst>
              <a:ext uri="{FF2B5EF4-FFF2-40B4-BE49-F238E27FC236}">
                <a16:creationId xmlns:a16="http://schemas.microsoft.com/office/drawing/2014/main" id="{A30A7FAC-FBE3-E3DA-4FAE-05D10F85C2B1}"/>
              </a:ext>
            </a:extLst>
          </p:cNvPr>
          <p:cNvSpPr txBox="1"/>
          <p:nvPr/>
        </p:nvSpPr>
        <p:spPr>
          <a:xfrm>
            <a:off x="6943985" y="5272391"/>
            <a:ext cx="1835588" cy="568361"/>
          </a:xfrm>
          <a:prstGeom prst="rect">
            <a:avLst/>
          </a:prstGeom>
          <a:noFill/>
        </p:spPr>
        <p:txBody>
          <a:bodyPr wrap="square">
            <a:spAutoFit/>
          </a:bodyPr>
          <a:lstStyle/>
          <a:p>
            <a:pPr algn="ctr">
              <a:lnSpc>
                <a:spcPct val="107000"/>
              </a:lnSpc>
              <a:spcAft>
                <a:spcPts val="800"/>
              </a:spcAft>
            </a:pPr>
            <a:r>
              <a:rPr lang="fr-FR" sz="1500" b="1" dirty="0">
                <a:solidFill>
                  <a:srgbClr val="3A5CA9"/>
                </a:solidFill>
                <a:latin typeface="Arial" panose="020B0604020202020204" pitchFamily="34" charset="0"/>
                <a:cs typeface="Arial" panose="020B0604020202020204" pitchFamily="34" charset="0"/>
              </a:rPr>
              <a:t>12 000 scans par charge de batterie </a:t>
            </a:r>
          </a:p>
        </p:txBody>
      </p:sp>
      <p:sp>
        <p:nvSpPr>
          <p:cNvPr id="7" name="ZoneTexte 6">
            <a:extLst>
              <a:ext uri="{FF2B5EF4-FFF2-40B4-BE49-F238E27FC236}">
                <a16:creationId xmlns:a16="http://schemas.microsoft.com/office/drawing/2014/main" id="{BDA6F560-2B05-8F3A-DA59-E424387A70E7}"/>
              </a:ext>
            </a:extLst>
          </p:cNvPr>
          <p:cNvSpPr txBox="1"/>
          <p:nvPr/>
        </p:nvSpPr>
        <p:spPr>
          <a:xfrm>
            <a:off x="415713" y="3927540"/>
            <a:ext cx="8274979" cy="473271"/>
          </a:xfrm>
          <a:prstGeom prst="rect">
            <a:avLst/>
          </a:prstGeom>
          <a:noFill/>
        </p:spPr>
        <p:txBody>
          <a:bodyPr wrap="square">
            <a:spAutoFit/>
          </a:bodyPr>
          <a:lstStyle/>
          <a:p>
            <a:pPr>
              <a:lnSpc>
                <a:spcPct val="107000"/>
              </a:lnSpc>
              <a:spcAft>
                <a:spcPts val="800"/>
              </a:spcAft>
            </a:pPr>
            <a:r>
              <a:rPr lang="fr-FR" sz="1200" b="1" dirty="0">
                <a:solidFill>
                  <a:srgbClr val="000000"/>
                </a:solidFill>
                <a:latin typeface="Arial" panose="020B0604020202020204" pitchFamily="34" charset="0"/>
                <a:cs typeface="Arial" panose="020B0604020202020204" pitchFamily="34" charset="0"/>
              </a:rPr>
              <a:t>Réduction des erreurs : </a:t>
            </a:r>
            <a:r>
              <a:rPr lang="fr-FR" sz="1200" dirty="0">
                <a:solidFill>
                  <a:srgbClr val="000000"/>
                </a:solidFill>
                <a:latin typeface="Arial" panose="020B0604020202020204" pitchFamily="34" charset="0"/>
                <a:cs typeface="Arial" panose="020B0604020202020204" pitchFamily="34" charset="0"/>
              </a:rPr>
              <a:t>Le retour d’information optique, haptique et acoustique indique à l’utilisateur si l’étape du processus a été correctement réalisée. Cela permet de réduire le taux d’erreur jusqu’à 33 %. </a:t>
            </a:r>
          </a:p>
        </p:txBody>
      </p:sp>
      <p:pic>
        <p:nvPicPr>
          <p:cNvPr id="10242" name="Picture 2">
            <a:extLst>
              <a:ext uri="{FF2B5EF4-FFF2-40B4-BE49-F238E27FC236}">
                <a16:creationId xmlns:a16="http://schemas.microsoft.com/office/drawing/2014/main" id="{EE66A8B3-BD02-50FE-5702-E908E0A54D4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90936" y="859750"/>
            <a:ext cx="2852785" cy="285278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ProGlove MARK 2 Proglove | Etiden">
            <a:extLst>
              <a:ext uri="{FF2B5EF4-FFF2-40B4-BE49-F238E27FC236}">
                <a16:creationId xmlns:a16="http://schemas.microsoft.com/office/drawing/2014/main" id="{4F5A3E27-A633-EF06-C4D4-3F02A180CAC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 t="7849" r="-285"/>
          <a:stretch/>
        </p:blipFill>
        <p:spPr bwMode="auto">
          <a:xfrm>
            <a:off x="9448800" y="3707783"/>
            <a:ext cx="2397056" cy="2202624"/>
          </a:xfrm>
          <a:prstGeom prst="rect">
            <a:avLst/>
          </a:prstGeom>
          <a:noFill/>
          <a:extLst>
            <a:ext uri="{909E8E84-426E-40DD-AFC4-6F175D3DCCD1}">
              <a14:hiddenFill xmlns:a14="http://schemas.microsoft.com/office/drawing/2010/main">
                <a:solidFill>
                  <a:srgbClr val="FFFFFF"/>
                </a:solidFill>
              </a14:hiddenFill>
            </a:ext>
          </a:extLst>
        </p:spPr>
      </p:pic>
      <p:sp>
        <p:nvSpPr>
          <p:cNvPr id="22" name="ZoneTexte 21">
            <a:extLst>
              <a:ext uri="{FF2B5EF4-FFF2-40B4-BE49-F238E27FC236}">
                <a16:creationId xmlns:a16="http://schemas.microsoft.com/office/drawing/2014/main" id="{6CCFDBE9-EE81-E29E-12CA-254BEC88A384}"/>
              </a:ext>
            </a:extLst>
          </p:cNvPr>
          <p:cNvSpPr txBox="1"/>
          <p:nvPr/>
        </p:nvSpPr>
        <p:spPr>
          <a:xfrm>
            <a:off x="173718" y="2018568"/>
            <a:ext cx="8848409" cy="868507"/>
          </a:xfrm>
          <a:prstGeom prst="rect">
            <a:avLst/>
          </a:prstGeom>
          <a:noFill/>
        </p:spPr>
        <p:txBody>
          <a:bodyPr wrap="square">
            <a:spAutoFit/>
          </a:bodyPr>
          <a:lstStyle/>
          <a:p>
            <a:pPr marL="228600" algn="just" fontAlgn="base">
              <a:lnSpc>
                <a:spcPct val="107000"/>
              </a:lnSpc>
              <a:spcAft>
                <a:spcPts val="800"/>
              </a:spcAft>
            </a:pPr>
            <a:r>
              <a:rPr lang="fr-FR" sz="1200" b="1" dirty="0">
                <a:solidFill>
                  <a:srgbClr val="000000"/>
                </a:solidFill>
                <a:latin typeface="Arial" panose="020B0604020202020204" pitchFamily="34" charset="0"/>
                <a:cs typeface="Arial" panose="020B0604020202020204" pitchFamily="34" charset="0"/>
              </a:rPr>
              <a:t>Confort et efficacité </a:t>
            </a:r>
            <a:r>
              <a:rPr lang="fr-FR" sz="1200" dirty="0">
                <a:solidFill>
                  <a:srgbClr val="000000"/>
                </a:solidFill>
                <a:latin typeface="Arial" panose="020B0604020202020204" pitchFamily="34" charset="0"/>
                <a:cs typeface="Arial" panose="020B0604020202020204" pitchFamily="34" charset="0"/>
              </a:rPr>
              <a:t>: Obtenez une productivité maximale dans tous les domaines d’application sur l’ensemble de la chaîne de valeur. Les petits lecteurs portables sont les compagnons idéaux des employés qui effectuent un grand nombre de lectures de code à barres. En évitant à votre équipe de devoir recourir à un lecteur type douchette à chaque opération, vous gagnez jusqu’à 4 secondes par scan dans le processus de documentation.</a:t>
            </a:r>
          </a:p>
        </p:txBody>
      </p:sp>
    </p:spTree>
    <p:extLst>
      <p:ext uri="{BB962C8B-B14F-4D97-AF65-F5344CB8AC3E}">
        <p14:creationId xmlns:p14="http://schemas.microsoft.com/office/powerpoint/2010/main" val="4121810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E1B7B859-3B19-AA48-AC20-56D43EEB1EC8}"/>
              </a:ext>
            </a:extLst>
          </p:cNvPr>
          <p:cNvSpPr txBox="1"/>
          <p:nvPr/>
        </p:nvSpPr>
        <p:spPr>
          <a:xfrm>
            <a:off x="214489" y="901437"/>
            <a:ext cx="11763022" cy="338554"/>
          </a:xfrm>
          <a:prstGeom prst="rect">
            <a:avLst/>
          </a:prstGeom>
          <a:noFill/>
        </p:spPr>
        <p:txBody>
          <a:bodyPr wrap="square" rtlCol="0">
            <a:spAutoFit/>
          </a:bodyPr>
          <a:lstStyle/>
          <a:p>
            <a:r>
              <a:rPr lang="fr-FR" altLang="fr-FR" sz="1600" b="1">
                <a:solidFill>
                  <a:srgbClr val="3A5CA9"/>
                </a:solidFill>
                <a:latin typeface="Montserrat" pitchFamily="2" charset="77"/>
                <a:cs typeface="Arial"/>
              </a:rPr>
              <a:t>1. Caractéristiques</a:t>
            </a:r>
            <a:endParaRPr lang="fr-FR" sz="1600" b="1">
              <a:solidFill>
                <a:srgbClr val="3A5CA9"/>
              </a:solidFill>
              <a:latin typeface="Montserrat" pitchFamily="2" charset="77"/>
            </a:endParaRPr>
          </a:p>
        </p:txBody>
      </p:sp>
      <p:sp>
        <p:nvSpPr>
          <p:cNvPr id="11" name="ZoneTexte 10">
            <a:extLst>
              <a:ext uri="{FF2B5EF4-FFF2-40B4-BE49-F238E27FC236}">
                <a16:creationId xmlns:a16="http://schemas.microsoft.com/office/drawing/2014/main" id="{9DE189D9-E79F-CB4B-B66C-9212FE75ACE6}"/>
              </a:ext>
            </a:extLst>
          </p:cNvPr>
          <p:cNvSpPr txBox="1"/>
          <p:nvPr/>
        </p:nvSpPr>
        <p:spPr>
          <a:xfrm>
            <a:off x="322446" y="1494480"/>
            <a:ext cx="1606958"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dirty="0"/>
              <a:t>Scanner </a:t>
            </a:r>
          </a:p>
        </p:txBody>
      </p:sp>
      <p:sp>
        <p:nvSpPr>
          <p:cNvPr id="15" name="ZoneTexte 14">
            <a:extLst>
              <a:ext uri="{FF2B5EF4-FFF2-40B4-BE49-F238E27FC236}">
                <a16:creationId xmlns:a16="http://schemas.microsoft.com/office/drawing/2014/main" id="{A1A485E4-80A1-224E-B6BF-F68437606BB6}"/>
              </a:ext>
            </a:extLst>
          </p:cNvPr>
          <p:cNvSpPr txBox="1"/>
          <p:nvPr/>
        </p:nvSpPr>
        <p:spPr>
          <a:xfrm>
            <a:off x="296667" y="1962851"/>
            <a:ext cx="1583667" cy="646331"/>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t>Capacité de décodage de codes à barres</a:t>
            </a:r>
            <a:endParaRPr lang="fr-FR" dirty="0"/>
          </a:p>
        </p:txBody>
      </p:sp>
      <p:sp>
        <p:nvSpPr>
          <p:cNvPr id="16" name="ZoneTexte 15">
            <a:extLst>
              <a:ext uri="{FF2B5EF4-FFF2-40B4-BE49-F238E27FC236}">
                <a16:creationId xmlns:a16="http://schemas.microsoft.com/office/drawing/2014/main" id="{0470C1ED-E887-0444-A647-FB92D20703DD}"/>
              </a:ext>
            </a:extLst>
          </p:cNvPr>
          <p:cNvSpPr txBox="1"/>
          <p:nvPr/>
        </p:nvSpPr>
        <p:spPr>
          <a:xfrm>
            <a:off x="1985039" y="2200373"/>
            <a:ext cx="4540322" cy="276999"/>
          </a:xfrm>
          <a:prstGeom prst="rect">
            <a:avLst/>
          </a:prstGeom>
          <a:noFill/>
        </p:spPr>
        <p:txBody>
          <a:bodyPr wrap="square" rtlCol="0">
            <a:spAutoFit/>
          </a:bodyPr>
          <a:lstStyle/>
          <a:p>
            <a:r>
              <a:rPr lang="fr-FR" sz="1200" dirty="0">
                <a:latin typeface="Arial"/>
                <a:cs typeface="Arial"/>
              </a:rPr>
              <a:t>1D, 2D</a:t>
            </a:r>
            <a:endParaRPr lang="fr-FR" sz="1200" dirty="0">
              <a:latin typeface="Arial" panose="020B0604020202020204" pitchFamily="34" charset="0"/>
              <a:cs typeface="Arial" panose="020B0604020202020204" pitchFamily="34" charset="0"/>
            </a:endParaRPr>
          </a:p>
        </p:txBody>
      </p:sp>
      <p:sp>
        <p:nvSpPr>
          <p:cNvPr id="19" name="ZoneTexte 18">
            <a:extLst>
              <a:ext uri="{FF2B5EF4-FFF2-40B4-BE49-F238E27FC236}">
                <a16:creationId xmlns:a16="http://schemas.microsoft.com/office/drawing/2014/main" id="{1F0B1F2F-792D-FB4E-95A0-A53C193F7558}"/>
              </a:ext>
            </a:extLst>
          </p:cNvPr>
          <p:cNvSpPr txBox="1"/>
          <p:nvPr/>
        </p:nvSpPr>
        <p:spPr>
          <a:xfrm>
            <a:off x="310446" y="2751932"/>
            <a:ext cx="1583668" cy="284562"/>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t>Nombre de scans</a:t>
            </a:r>
            <a:endParaRPr lang="fr-FR" dirty="0"/>
          </a:p>
        </p:txBody>
      </p:sp>
      <p:sp>
        <p:nvSpPr>
          <p:cNvPr id="20" name="ZoneTexte 19">
            <a:extLst>
              <a:ext uri="{FF2B5EF4-FFF2-40B4-BE49-F238E27FC236}">
                <a16:creationId xmlns:a16="http://schemas.microsoft.com/office/drawing/2014/main" id="{9F852F70-64FA-FA4F-A141-D307465B5721}"/>
              </a:ext>
            </a:extLst>
          </p:cNvPr>
          <p:cNvSpPr txBox="1"/>
          <p:nvPr/>
        </p:nvSpPr>
        <p:spPr>
          <a:xfrm>
            <a:off x="1910010" y="2654385"/>
            <a:ext cx="4426036" cy="461665"/>
          </a:xfrm>
          <a:prstGeom prst="rect">
            <a:avLst/>
          </a:prstGeom>
          <a:noFill/>
        </p:spPr>
        <p:txBody>
          <a:bodyPr wrap="square" rtlCol="0">
            <a:spAutoFit/>
          </a:bodyPr>
          <a:lstStyle/>
          <a:p>
            <a:r>
              <a:rPr lang="fr-FR" sz="1200" dirty="0">
                <a:latin typeface="Arial" panose="020B0604020202020204" pitchFamily="34" charset="0"/>
                <a:cs typeface="Arial" panose="020B0604020202020204" pitchFamily="34" charset="0"/>
              </a:rPr>
              <a:t>Environ 12 000 scans selon l'application et les conditions environnementales</a:t>
            </a:r>
            <a:endParaRPr lang="fr-FR" sz="1200" b="0" dirty="0">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4309ED7E-8E51-C84D-B1A0-7F23B09BAE11}"/>
              </a:ext>
            </a:extLst>
          </p:cNvPr>
          <p:cNvSpPr/>
          <p:nvPr/>
        </p:nvSpPr>
        <p:spPr>
          <a:xfrm>
            <a:off x="0" y="6148"/>
            <a:ext cx="12192000" cy="760147"/>
          </a:xfrm>
          <a:prstGeom prst="rect">
            <a:avLst/>
          </a:prstGeom>
          <a:solidFill>
            <a:srgbClr val="4D539D"/>
          </a:solidFill>
          <a:ln>
            <a:solidFill>
              <a:srgbClr val="3A5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ZoneTexte 40">
            <a:extLst>
              <a:ext uri="{FF2B5EF4-FFF2-40B4-BE49-F238E27FC236}">
                <a16:creationId xmlns:a16="http://schemas.microsoft.com/office/drawing/2014/main" id="{B0438731-FF61-794C-AFE0-DEED592508F6}"/>
              </a:ext>
            </a:extLst>
          </p:cNvPr>
          <p:cNvSpPr txBox="1"/>
          <p:nvPr/>
        </p:nvSpPr>
        <p:spPr>
          <a:xfrm>
            <a:off x="214489" y="64956"/>
            <a:ext cx="5246153" cy="369332"/>
          </a:xfrm>
          <a:prstGeom prst="rect">
            <a:avLst/>
          </a:prstGeom>
          <a:noFill/>
        </p:spPr>
        <p:txBody>
          <a:bodyPr wrap="square" rtlCol="0">
            <a:spAutoFit/>
          </a:bodyPr>
          <a:lstStyle/>
          <a:p>
            <a:r>
              <a:rPr lang="fr-FR" b="1" dirty="0">
                <a:solidFill>
                  <a:schemeClr val="bg1"/>
                </a:solidFill>
                <a:latin typeface="Montserrat" pitchFamily="2" charset="77"/>
                <a:cs typeface="Arial"/>
              </a:rPr>
              <a:t>BAGUE MARK 2 PROGLOVE</a:t>
            </a:r>
            <a:endParaRPr lang="fr-FR" b="1" dirty="0">
              <a:solidFill>
                <a:schemeClr val="bg1"/>
              </a:solidFill>
              <a:latin typeface="Montserrat" pitchFamily="2" charset="77"/>
            </a:endParaRPr>
          </a:p>
        </p:txBody>
      </p:sp>
      <p:sp>
        <p:nvSpPr>
          <p:cNvPr id="42" name="ZoneTexte 41">
            <a:extLst>
              <a:ext uri="{FF2B5EF4-FFF2-40B4-BE49-F238E27FC236}">
                <a16:creationId xmlns:a16="http://schemas.microsoft.com/office/drawing/2014/main" id="{BF763C83-EDF0-014B-9139-E0D355ED4904}"/>
              </a:ext>
            </a:extLst>
          </p:cNvPr>
          <p:cNvSpPr txBox="1"/>
          <p:nvPr/>
        </p:nvSpPr>
        <p:spPr>
          <a:xfrm>
            <a:off x="214489" y="364110"/>
            <a:ext cx="3812079" cy="349839"/>
          </a:xfrm>
          <a:prstGeom prst="rect">
            <a:avLst/>
          </a:prstGeom>
          <a:noFill/>
        </p:spPr>
        <p:txBody>
          <a:bodyPr wrap="square" rtlCol="0">
            <a:spAutoFit/>
          </a:bodyPr>
          <a:lstStyle/>
          <a:p>
            <a:r>
              <a:rPr lang="fr-FR" altLang="fr-FR" sz="1600" dirty="0">
                <a:solidFill>
                  <a:schemeClr val="bg1"/>
                </a:solidFill>
                <a:latin typeface="Montserrat Medium" pitchFamily="2" charset="77"/>
                <a:cs typeface="Arial"/>
              </a:rPr>
              <a:t>Bague 1D/2D – Scanner main libre</a:t>
            </a:r>
            <a:endParaRPr lang="fr-FR" sz="1600" dirty="0">
              <a:solidFill>
                <a:schemeClr val="bg1"/>
              </a:solidFill>
              <a:latin typeface="Montserrat Medium" pitchFamily="2" charset="77"/>
            </a:endParaRPr>
          </a:p>
        </p:txBody>
      </p:sp>
      <p:pic>
        <p:nvPicPr>
          <p:cNvPr id="43" name="Image 42">
            <a:extLst>
              <a:ext uri="{FF2B5EF4-FFF2-40B4-BE49-F238E27FC236}">
                <a16:creationId xmlns:a16="http://schemas.microsoft.com/office/drawing/2014/main" id="{A52EA63F-6EF2-CA40-80D6-7E31CB7DCAD6}"/>
              </a:ext>
            </a:extLst>
          </p:cNvPr>
          <p:cNvPicPr>
            <a:picLocks noChangeAspect="1"/>
          </p:cNvPicPr>
          <p:nvPr/>
        </p:nvPicPr>
        <p:blipFill>
          <a:blip r:embed="rId3"/>
          <a:stretch>
            <a:fillRect/>
          </a:stretch>
        </p:blipFill>
        <p:spPr>
          <a:xfrm>
            <a:off x="10899820" y="99603"/>
            <a:ext cx="1077691" cy="518962"/>
          </a:xfrm>
          <a:prstGeom prst="rect">
            <a:avLst/>
          </a:prstGeom>
        </p:spPr>
      </p:pic>
      <p:sp>
        <p:nvSpPr>
          <p:cNvPr id="4" name="Espace réservé du numéro de diapositive 3">
            <a:extLst>
              <a:ext uri="{FF2B5EF4-FFF2-40B4-BE49-F238E27FC236}">
                <a16:creationId xmlns:a16="http://schemas.microsoft.com/office/drawing/2014/main" id="{9644B796-AA93-6F4D-BE20-8C150A2707F8}"/>
              </a:ext>
            </a:extLst>
          </p:cNvPr>
          <p:cNvSpPr>
            <a:spLocks noGrp="1"/>
          </p:cNvSpPr>
          <p:nvPr>
            <p:ph type="sldNum" sz="quarter" idx="12"/>
          </p:nvPr>
        </p:nvSpPr>
        <p:spPr/>
        <p:txBody>
          <a:bodyPr/>
          <a:lstStyle/>
          <a:p>
            <a:fld id="{267D925A-9F31-684B-94FD-95453C3524EA}" type="slidenum">
              <a:rPr lang="fr-FR" smtClean="0"/>
              <a:t>12</a:t>
            </a:fld>
            <a:endParaRPr lang="fr-FR"/>
          </a:p>
        </p:txBody>
      </p:sp>
      <p:sp>
        <p:nvSpPr>
          <p:cNvPr id="63" name="ZoneTexte 62">
            <a:extLst>
              <a:ext uri="{FF2B5EF4-FFF2-40B4-BE49-F238E27FC236}">
                <a16:creationId xmlns:a16="http://schemas.microsoft.com/office/drawing/2014/main" id="{6D97A3E4-99EC-EF4A-8061-954A044A2F24}"/>
              </a:ext>
            </a:extLst>
          </p:cNvPr>
          <p:cNvSpPr txBox="1"/>
          <p:nvPr/>
        </p:nvSpPr>
        <p:spPr>
          <a:xfrm>
            <a:off x="322446" y="3361685"/>
            <a:ext cx="1589312"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dirty="0"/>
              <a:t>Bluetooth</a:t>
            </a:r>
          </a:p>
        </p:txBody>
      </p:sp>
      <p:sp>
        <p:nvSpPr>
          <p:cNvPr id="65" name="ZoneTexte 64">
            <a:extLst>
              <a:ext uri="{FF2B5EF4-FFF2-40B4-BE49-F238E27FC236}">
                <a16:creationId xmlns:a16="http://schemas.microsoft.com/office/drawing/2014/main" id="{3B8132C0-F1E4-A349-89C7-B2CEA62B8C16}"/>
              </a:ext>
            </a:extLst>
          </p:cNvPr>
          <p:cNvSpPr txBox="1"/>
          <p:nvPr/>
        </p:nvSpPr>
        <p:spPr>
          <a:xfrm>
            <a:off x="1910010" y="3341329"/>
            <a:ext cx="3921239" cy="276999"/>
          </a:xfrm>
          <a:prstGeom prst="rect">
            <a:avLst/>
          </a:prstGeom>
          <a:noFill/>
        </p:spPr>
        <p:txBody>
          <a:bodyPr wrap="square" rtlCol="0">
            <a:spAutoFit/>
          </a:bodyPr>
          <a:lstStyle/>
          <a:p>
            <a:pPr marL="0" lvl="2" algn="just">
              <a:buClr>
                <a:srgbClr val="D4020C"/>
              </a:buClr>
              <a:defRPr/>
            </a:pPr>
            <a:r>
              <a:rPr lang="en-US" sz="1200" dirty="0">
                <a:latin typeface="Arial"/>
                <a:cs typeface="Arial"/>
              </a:rPr>
              <a:t>Bluetooth Low Energy 4.0, 4.1, 4.2, 5.0</a:t>
            </a:r>
            <a:endParaRPr lang="fr-FR" sz="1200" dirty="0">
              <a:latin typeface="Arial"/>
              <a:cs typeface="Arial"/>
            </a:endParaRPr>
          </a:p>
        </p:txBody>
      </p:sp>
      <p:sp>
        <p:nvSpPr>
          <p:cNvPr id="66" name="ZoneTexte 65">
            <a:extLst>
              <a:ext uri="{FF2B5EF4-FFF2-40B4-BE49-F238E27FC236}">
                <a16:creationId xmlns:a16="http://schemas.microsoft.com/office/drawing/2014/main" id="{818EA50C-82A6-A542-8006-FA28979DF204}"/>
              </a:ext>
            </a:extLst>
          </p:cNvPr>
          <p:cNvSpPr txBox="1"/>
          <p:nvPr/>
        </p:nvSpPr>
        <p:spPr>
          <a:xfrm>
            <a:off x="298948" y="3963875"/>
            <a:ext cx="1583667" cy="283005"/>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t>Batterie</a:t>
            </a:r>
            <a:endParaRPr lang="fr-FR" dirty="0"/>
          </a:p>
        </p:txBody>
      </p:sp>
      <p:sp>
        <p:nvSpPr>
          <p:cNvPr id="67" name="ZoneTexte 66">
            <a:extLst>
              <a:ext uri="{FF2B5EF4-FFF2-40B4-BE49-F238E27FC236}">
                <a16:creationId xmlns:a16="http://schemas.microsoft.com/office/drawing/2014/main" id="{5CDE82DB-92C6-6B4D-A834-243428A535F1}"/>
              </a:ext>
            </a:extLst>
          </p:cNvPr>
          <p:cNvSpPr txBox="1"/>
          <p:nvPr/>
        </p:nvSpPr>
        <p:spPr>
          <a:xfrm>
            <a:off x="1910009" y="3863963"/>
            <a:ext cx="4426037" cy="461665"/>
          </a:xfrm>
          <a:prstGeom prst="rect">
            <a:avLst/>
          </a:prstGeom>
          <a:noFill/>
        </p:spPr>
        <p:txBody>
          <a:bodyPr wrap="square" rtlCol="0">
            <a:spAutoFit/>
          </a:bodyPr>
          <a:lstStyle/>
          <a:p>
            <a:r>
              <a:rPr lang="fr-FR" sz="1200" dirty="0">
                <a:latin typeface="Arial"/>
                <a:cs typeface="Arial"/>
              </a:rPr>
              <a:t>670 mAh, Lithium polymère (rechargeable)</a:t>
            </a:r>
          </a:p>
          <a:p>
            <a:r>
              <a:rPr lang="fr-FR" sz="1200" dirty="0">
                <a:latin typeface="Arial"/>
                <a:cs typeface="Arial"/>
              </a:rPr>
              <a:t>Temps de charge : 2h avec la station de recharge </a:t>
            </a:r>
            <a:r>
              <a:rPr lang="fr-FR" sz="1200" dirty="0" err="1">
                <a:latin typeface="Arial"/>
                <a:cs typeface="Arial"/>
              </a:rPr>
              <a:t>ProGlove</a:t>
            </a:r>
            <a:endParaRPr lang="fr-FR" sz="1200" dirty="0">
              <a:latin typeface="Arial"/>
              <a:cs typeface="Arial"/>
            </a:endParaRPr>
          </a:p>
        </p:txBody>
      </p:sp>
      <p:sp>
        <p:nvSpPr>
          <p:cNvPr id="68" name="ZoneTexte 67">
            <a:extLst>
              <a:ext uri="{FF2B5EF4-FFF2-40B4-BE49-F238E27FC236}">
                <a16:creationId xmlns:a16="http://schemas.microsoft.com/office/drawing/2014/main" id="{66B940DD-D18A-154D-A941-41819C514910}"/>
              </a:ext>
            </a:extLst>
          </p:cNvPr>
          <p:cNvSpPr txBox="1"/>
          <p:nvPr/>
        </p:nvSpPr>
        <p:spPr>
          <a:xfrm>
            <a:off x="298949" y="4572071"/>
            <a:ext cx="1583666" cy="284562"/>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t>Température</a:t>
            </a:r>
            <a:endParaRPr lang="fr-FR" dirty="0"/>
          </a:p>
        </p:txBody>
      </p:sp>
      <p:sp>
        <p:nvSpPr>
          <p:cNvPr id="69" name="ZoneTexte 68">
            <a:extLst>
              <a:ext uri="{FF2B5EF4-FFF2-40B4-BE49-F238E27FC236}">
                <a16:creationId xmlns:a16="http://schemas.microsoft.com/office/drawing/2014/main" id="{B5256E09-8EEB-8D47-B69E-46BFAEF7FFAF}"/>
              </a:ext>
            </a:extLst>
          </p:cNvPr>
          <p:cNvSpPr txBox="1"/>
          <p:nvPr/>
        </p:nvSpPr>
        <p:spPr>
          <a:xfrm>
            <a:off x="1910010" y="4474740"/>
            <a:ext cx="3909951" cy="646331"/>
          </a:xfrm>
          <a:prstGeom prst="rect">
            <a:avLst/>
          </a:prstGeom>
          <a:noFill/>
        </p:spPr>
        <p:txBody>
          <a:bodyPr wrap="square" rtlCol="0">
            <a:spAutoFit/>
          </a:bodyPr>
          <a:lstStyle/>
          <a:p>
            <a:r>
              <a:rPr lang="fr-FR" sz="1200" dirty="0">
                <a:latin typeface="Arial"/>
                <a:cs typeface="Arial"/>
              </a:rPr>
              <a:t>Température en fonctionnement: de -20°C à 50°C </a:t>
            </a:r>
          </a:p>
          <a:p>
            <a:r>
              <a:rPr lang="fr-FR" sz="1200" dirty="0">
                <a:latin typeface="Arial"/>
                <a:cs typeface="Arial"/>
              </a:rPr>
              <a:t>Température de stockage: de -20°C à 60°C</a:t>
            </a:r>
          </a:p>
          <a:p>
            <a:r>
              <a:rPr lang="fr-FR" sz="1200" b="0" dirty="0">
                <a:latin typeface="Arial"/>
                <a:cs typeface="Arial"/>
              </a:rPr>
              <a:t>Température de charge : 5°C à </a:t>
            </a:r>
            <a:r>
              <a:rPr lang="fr-FR" sz="1200" dirty="0">
                <a:latin typeface="Arial"/>
                <a:cs typeface="Arial"/>
              </a:rPr>
              <a:t>40°C</a:t>
            </a:r>
            <a:endParaRPr lang="fr-FR" sz="1200" b="0" dirty="0">
              <a:latin typeface="Arial" panose="020B0604020202020204" pitchFamily="34" charset="0"/>
              <a:cs typeface="Arial" panose="020B0604020202020204" pitchFamily="34" charset="0"/>
            </a:endParaRPr>
          </a:p>
        </p:txBody>
      </p:sp>
      <p:sp>
        <p:nvSpPr>
          <p:cNvPr id="86" name="ZoneTexte 85">
            <a:extLst>
              <a:ext uri="{FF2B5EF4-FFF2-40B4-BE49-F238E27FC236}">
                <a16:creationId xmlns:a16="http://schemas.microsoft.com/office/drawing/2014/main" id="{C9860D15-872D-984A-85BF-B48B62D4E428}"/>
              </a:ext>
            </a:extLst>
          </p:cNvPr>
          <p:cNvSpPr txBox="1"/>
          <p:nvPr/>
        </p:nvSpPr>
        <p:spPr>
          <a:xfrm>
            <a:off x="6450331" y="2027001"/>
            <a:ext cx="1583668" cy="284562"/>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t>Dimensions</a:t>
            </a:r>
            <a:endParaRPr lang="fr-FR" dirty="0"/>
          </a:p>
        </p:txBody>
      </p:sp>
      <p:sp>
        <p:nvSpPr>
          <p:cNvPr id="87" name="ZoneTexte 86">
            <a:extLst>
              <a:ext uri="{FF2B5EF4-FFF2-40B4-BE49-F238E27FC236}">
                <a16:creationId xmlns:a16="http://schemas.microsoft.com/office/drawing/2014/main" id="{40BD3747-E8FC-8445-A794-9A2D7C4F980F}"/>
              </a:ext>
            </a:extLst>
          </p:cNvPr>
          <p:cNvSpPr txBox="1"/>
          <p:nvPr/>
        </p:nvSpPr>
        <p:spPr>
          <a:xfrm>
            <a:off x="8066497" y="2061575"/>
            <a:ext cx="3909951" cy="275684"/>
          </a:xfrm>
          <a:prstGeom prst="rect">
            <a:avLst/>
          </a:prstGeom>
          <a:noFill/>
        </p:spPr>
        <p:txBody>
          <a:bodyPr wrap="square" rtlCol="0">
            <a:spAutoFit/>
          </a:bodyPr>
          <a:lstStyle/>
          <a:p>
            <a:r>
              <a:rPr lang="fr-FR" sz="1200" dirty="0">
                <a:latin typeface="Arial"/>
                <a:cs typeface="Arial"/>
              </a:rPr>
              <a:t>50 x 45 x 16 mm </a:t>
            </a:r>
            <a:endParaRPr lang="fr-FR" sz="1200" b="0" dirty="0">
              <a:latin typeface="Arial" panose="020B0604020202020204" pitchFamily="34" charset="0"/>
              <a:cs typeface="Arial" panose="020B0604020202020204" pitchFamily="34" charset="0"/>
            </a:endParaRPr>
          </a:p>
        </p:txBody>
      </p:sp>
      <p:sp>
        <p:nvSpPr>
          <p:cNvPr id="88" name="ZoneTexte 87">
            <a:extLst>
              <a:ext uri="{FF2B5EF4-FFF2-40B4-BE49-F238E27FC236}">
                <a16:creationId xmlns:a16="http://schemas.microsoft.com/office/drawing/2014/main" id="{A1375A72-399D-2047-9CB0-67D275C517F7}"/>
              </a:ext>
            </a:extLst>
          </p:cNvPr>
          <p:cNvSpPr txBox="1"/>
          <p:nvPr/>
        </p:nvSpPr>
        <p:spPr>
          <a:xfrm>
            <a:off x="6451090" y="2514136"/>
            <a:ext cx="1582151"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t>Poids</a:t>
            </a:r>
            <a:endParaRPr lang="fr-FR" dirty="0"/>
          </a:p>
        </p:txBody>
      </p:sp>
      <p:sp>
        <p:nvSpPr>
          <p:cNvPr id="89" name="ZoneTexte 88">
            <a:extLst>
              <a:ext uri="{FF2B5EF4-FFF2-40B4-BE49-F238E27FC236}">
                <a16:creationId xmlns:a16="http://schemas.microsoft.com/office/drawing/2014/main" id="{4227B016-830A-4841-8957-82CA1CF6543B}"/>
              </a:ext>
            </a:extLst>
          </p:cNvPr>
          <p:cNvSpPr txBox="1"/>
          <p:nvPr/>
        </p:nvSpPr>
        <p:spPr>
          <a:xfrm>
            <a:off x="8066497" y="2542139"/>
            <a:ext cx="3874379" cy="276999"/>
          </a:xfrm>
          <a:prstGeom prst="rect">
            <a:avLst/>
          </a:prstGeom>
          <a:noFill/>
        </p:spPr>
        <p:txBody>
          <a:bodyPr wrap="square" rtlCol="0">
            <a:spAutoFit/>
          </a:bodyPr>
          <a:lstStyle/>
          <a:p>
            <a:pPr marL="0" lvl="2" algn="just">
              <a:buClr>
                <a:srgbClr val="D4020C"/>
              </a:buClr>
              <a:defRPr/>
            </a:pPr>
            <a:r>
              <a:rPr lang="fr-FR" sz="1200" dirty="0">
                <a:latin typeface="Arial"/>
                <a:cs typeface="Arial"/>
              </a:rPr>
              <a:t>40  g</a:t>
            </a:r>
          </a:p>
        </p:txBody>
      </p:sp>
      <p:sp>
        <p:nvSpPr>
          <p:cNvPr id="90" name="ZoneTexte 89">
            <a:extLst>
              <a:ext uri="{FF2B5EF4-FFF2-40B4-BE49-F238E27FC236}">
                <a16:creationId xmlns:a16="http://schemas.microsoft.com/office/drawing/2014/main" id="{A5D07C72-563F-7F4C-ABB7-95C8E11B70E9}"/>
              </a:ext>
            </a:extLst>
          </p:cNvPr>
          <p:cNvSpPr txBox="1"/>
          <p:nvPr/>
        </p:nvSpPr>
        <p:spPr>
          <a:xfrm>
            <a:off x="6447509" y="2993708"/>
            <a:ext cx="1589312"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dirty="0"/>
              <a:t>Humidité</a:t>
            </a:r>
          </a:p>
        </p:txBody>
      </p:sp>
      <p:sp>
        <p:nvSpPr>
          <p:cNvPr id="91" name="ZoneTexte 90">
            <a:extLst>
              <a:ext uri="{FF2B5EF4-FFF2-40B4-BE49-F238E27FC236}">
                <a16:creationId xmlns:a16="http://schemas.microsoft.com/office/drawing/2014/main" id="{21CFAEC5-D2A9-E345-9E4E-35EB5B5AB4CC}"/>
              </a:ext>
            </a:extLst>
          </p:cNvPr>
          <p:cNvSpPr txBox="1"/>
          <p:nvPr/>
        </p:nvSpPr>
        <p:spPr>
          <a:xfrm>
            <a:off x="8066497" y="3000268"/>
            <a:ext cx="3889998" cy="276999"/>
          </a:xfrm>
          <a:prstGeom prst="rect">
            <a:avLst/>
          </a:prstGeom>
          <a:noFill/>
        </p:spPr>
        <p:txBody>
          <a:bodyPr wrap="square" rtlCol="0">
            <a:spAutoFit/>
          </a:bodyPr>
          <a:lstStyle/>
          <a:p>
            <a:pPr marL="0" lvl="2" algn="just">
              <a:buClr>
                <a:srgbClr val="D4020C"/>
              </a:buClr>
              <a:defRPr/>
            </a:pPr>
            <a:r>
              <a:rPr lang="fr-FR" sz="1200" dirty="0">
                <a:latin typeface="Arial"/>
                <a:cs typeface="Arial"/>
              </a:rPr>
              <a:t>De 5% à 95% sans condensation</a:t>
            </a:r>
          </a:p>
        </p:txBody>
      </p:sp>
      <p:sp>
        <p:nvSpPr>
          <p:cNvPr id="8" name="ZoneTexte 7">
            <a:extLst>
              <a:ext uri="{FF2B5EF4-FFF2-40B4-BE49-F238E27FC236}">
                <a16:creationId xmlns:a16="http://schemas.microsoft.com/office/drawing/2014/main" id="{1F227AF6-D7A9-3B07-AEE7-9482099C2064}"/>
              </a:ext>
            </a:extLst>
          </p:cNvPr>
          <p:cNvSpPr txBox="1"/>
          <p:nvPr/>
        </p:nvSpPr>
        <p:spPr>
          <a:xfrm>
            <a:off x="264011" y="5181824"/>
            <a:ext cx="1606958" cy="461665"/>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dirty="0"/>
              <a:t>Résistance aux chutes </a:t>
            </a:r>
          </a:p>
        </p:txBody>
      </p:sp>
      <p:sp>
        <p:nvSpPr>
          <p:cNvPr id="10" name="ZoneTexte 9">
            <a:extLst>
              <a:ext uri="{FF2B5EF4-FFF2-40B4-BE49-F238E27FC236}">
                <a16:creationId xmlns:a16="http://schemas.microsoft.com/office/drawing/2014/main" id="{C3E96807-AF6C-C912-F604-FD52C6E31B39}"/>
              </a:ext>
            </a:extLst>
          </p:cNvPr>
          <p:cNvSpPr txBox="1"/>
          <p:nvPr/>
        </p:nvSpPr>
        <p:spPr>
          <a:xfrm>
            <a:off x="1910010" y="5197521"/>
            <a:ext cx="3921239" cy="461665"/>
          </a:xfrm>
          <a:prstGeom prst="rect">
            <a:avLst/>
          </a:prstGeom>
          <a:noFill/>
        </p:spPr>
        <p:txBody>
          <a:bodyPr wrap="square" rtlCol="0">
            <a:spAutoFit/>
          </a:bodyPr>
          <a:lstStyle/>
          <a:p>
            <a:pPr marL="0" lvl="2" algn="just">
              <a:buClr>
                <a:srgbClr val="D4020C"/>
              </a:buClr>
              <a:defRPr/>
            </a:pPr>
            <a:r>
              <a:rPr lang="fr-FR" sz="1200" dirty="0">
                <a:latin typeface="Arial"/>
                <a:cs typeface="Arial"/>
              </a:rPr>
              <a:t>Résiste à plusieurs chutes de 2 m sur du béton</a:t>
            </a:r>
          </a:p>
          <a:p>
            <a:pPr marL="0" lvl="2" algn="just">
              <a:buClr>
                <a:srgbClr val="D4020C"/>
              </a:buClr>
              <a:defRPr/>
            </a:pPr>
            <a:r>
              <a:rPr lang="fr-FR" sz="1200" dirty="0">
                <a:latin typeface="Arial"/>
                <a:cs typeface="Arial"/>
              </a:rPr>
              <a:t>2 000 chutes à 0,5 m</a:t>
            </a:r>
          </a:p>
        </p:txBody>
      </p:sp>
      <p:sp>
        <p:nvSpPr>
          <p:cNvPr id="12" name="ZoneTexte 11">
            <a:extLst>
              <a:ext uri="{FF2B5EF4-FFF2-40B4-BE49-F238E27FC236}">
                <a16:creationId xmlns:a16="http://schemas.microsoft.com/office/drawing/2014/main" id="{B3431E32-961A-BE91-CC4E-D9511581CC23}"/>
              </a:ext>
            </a:extLst>
          </p:cNvPr>
          <p:cNvSpPr txBox="1"/>
          <p:nvPr/>
        </p:nvSpPr>
        <p:spPr>
          <a:xfrm>
            <a:off x="275657" y="5968679"/>
            <a:ext cx="1583667" cy="461665"/>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t>Indice d’étanchéité</a:t>
            </a:r>
            <a:endParaRPr lang="fr-FR" dirty="0"/>
          </a:p>
        </p:txBody>
      </p:sp>
      <p:sp>
        <p:nvSpPr>
          <p:cNvPr id="14" name="ZoneTexte 13">
            <a:extLst>
              <a:ext uri="{FF2B5EF4-FFF2-40B4-BE49-F238E27FC236}">
                <a16:creationId xmlns:a16="http://schemas.microsoft.com/office/drawing/2014/main" id="{033DD637-40FA-563A-1AA1-6857A7171A13}"/>
              </a:ext>
            </a:extLst>
          </p:cNvPr>
          <p:cNvSpPr txBox="1"/>
          <p:nvPr/>
        </p:nvSpPr>
        <p:spPr>
          <a:xfrm>
            <a:off x="1894114" y="6093117"/>
            <a:ext cx="3909951" cy="276999"/>
          </a:xfrm>
          <a:prstGeom prst="rect">
            <a:avLst/>
          </a:prstGeom>
          <a:noFill/>
        </p:spPr>
        <p:txBody>
          <a:bodyPr wrap="square" rtlCol="0">
            <a:spAutoFit/>
          </a:bodyPr>
          <a:lstStyle/>
          <a:p>
            <a:r>
              <a:rPr lang="fr-FR" sz="1200" dirty="0">
                <a:latin typeface="Arial"/>
                <a:cs typeface="Arial"/>
              </a:rPr>
              <a:t>IP54 </a:t>
            </a:r>
            <a:endParaRPr lang="fr-FR" sz="1200" dirty="0">
              <a:latin typeface="Arial" panose="020B0604020202020204" pitchFamily="34" charset="0"/>
              <a:cs typeface="Arial" panose="020B0604020202020204" pitchFamily="34" charset="0"/>
            </a:endParaRPr>
          </a:p>
        </p:txBody>
      </p:sp>
      <p:sp>
        <p:nvSpPr>
          <p:cNvPr id="22" name="ZoneTexte 21">
            <a:extLst>
              <a:ext uri="{FF2B5EF4-FFF2-40B4-BE49-F238E27FC236}">
                <a16:creationId xmlns:a16="http://schemas.microsoft.com/office/drawing/2014/main" id="{23D721DD-81AE-335B-A6C9-17E4A3B3E545}"/>
              </a:ext>
            </a:extLst>
          </p:cNvPr>
          <p:cNvSpPr txBox="1"/>
          <p:nvPr/>
        </p:nvSpPr>
        <p:spPr>
          <a:xfrm>
            <a:off x="1985039" y="1397110"/>
            <a:ext cx="4083057" cy="646331"/>
          </a:xfrm>
          <a:prstGeom prst="rect">
            <a:avLst/>
          </a:prstGeom>
          <a:noFill/>
        </p:spPr>
        <p:txBody>
          <a:bodyPr wrap="square">
            <a:spAutoFit/>
          </a:bodyPr>
          <a:lstStyle/>
          <a:p>
            <a:r>
              <a:rPr lang="fr-FR" sz="1200" dirty="0">
                <a:latin typeface="Arial" panose="020B0604020202020204" pitchFamily="34" charset="0"/>
                <a:cs typeface="Arial" panose="020B0604020202020204" pitchFamily="34" charset="0"/>
              </a:rPr>
              <a:t>Champ de vision de lecture :</a:t>
            </a:r>
          </a:p>
          <a:p>
            <a:r>
              <a:rPr lang="fr-FR" sz="1200" dirty="0">
                <a:latin typeface="Arial" panose="020B0604020202020204" pitchFamily="34" charset="0"/>
                <a:cs typeface="Arial" panose="020B0604020202020204" pitchFamily="34" charset="0"/>
              </a:rPr>
              <a:t>- Standard range :  horizontal: 48°, vertical: 36,7°</a:t>
            </a:r>
          </a:p>
          <a:p>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Mid</a:t>
            </a:r>
            <a:r>
              <a:rPr lang="fr-FR" sz="1200" dirty="0">
                <a:latin typeface="Arial" panose="020B0604020202020204" pitchFamily="34" charset="0"/>
                <a:cs typeface="Arial" panose="020B0604020202020204" pitchFamily="34" charset="0"/>
              </a:rPr>
              <a:t> Range : horizontal : 31° , vertical :  23°</a:t>
            </a:r>
          </a:p>
        </p:txBody>
      </p:sp>
      <p:sp>
        <p:nvSpPr>
          <p:cNvPr id="25" name="ZoneTexte 24">
            <a:extLst>
              <a:ext uri="{FF2B5EF4-FFF2-40B4-BE49-F238E27FC236}">
                <a16:creationId xmlns:a16="http://schemas.microsoft.com/office/drawing/2014/main" id="{816DD65C-815E-60B7-A9F3-9FE9176607B0}"/>
              </a:ext>
            </a:extLst>
          </p:cNvPr>
          <p:cNvSpPr txBox="1"/>
          <p:nvPr/>
        </p:nvSpPr>
        <p:spPr>
          <a:xfrm>
            <a:off x="6459539" y="1377710"/>
            <a:ext cx="1606958" cy="461665"/>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dirty="0"/>
              <a:t>Distance de lecture</a:t>
            </a:r>
          </a:p>
        </p:txBody>
      </p:sp>
      <p:sp>
        <p:nvSpPr>
          <p:cNvPr id="26" name="ZoneTexte 25">
            <a:extLst>
              <a:ext uri="{FF2B5EF4-FFF2-40B4-BE49-F238E27FC236}">
                <a16:creationId xmlns:a16="http://schemas.microsoft.com/office/drawing/2014/main" id="{012D392E-39CD-4984-0A2E-A5F0DD26D505}"/>
              </a:ext>
            </a:extLst>
          </p:cNvPr>
          <p:cNvSpPr txBox="1"/>
          <p:nvPr/>
        </p:nvSpPr>
        <p:spPr>
          <a:xfrm>
            <a:off x="8050878" y="1494481"/>
            <a:ext cx="3889998" cy="276999"/>
          </a:xfrm>
          <a:prstGeom prst="rect">
            <a:avLst/>
          </a:prstGeom>
          <a:noFill/>
        </p:spPr>
        <p:txBody>
          <a:bodyPr wrap="square" rtlCol="0">
            <a:spAutoFit/>
          </a:bodyPr>
          <a:lstStyle/>
          <a:p>
            <a:pPr marL="0" lvl="2" algn="just">
              <a:buClr>
                <a:srgbClr val="D4020C"/>
              </a:buClr>
              <a:defRPr/>
            </a:pPr>
            <a:r>
              <a:rPr lang="fr-FR" sz="1200" dirty="0">
                <a:latin typeface="Arial"/>
                <a:cs typeface="Arial"/>
              </a:rPr>
              <a:t>Standard/</a:t>
            </a:r>
            <a:r>
              <a:rPr lang="fr-FR" sz="1200" dirty="0" err="1">
                <a:latin typeface="Arial"/>
                <a:cs typeface="Arial"/>
              </a:rPr>
              <a:t>Mid</a:t>
            </a:r>
            <a:r>
              <a:rPr lang="fr-FR" sz="1200" dirty="0">
                <a:latin typeface="Arial"/>
                <a:cs typeface="Arial"/>
              </a:rPr>
              <a:t> Range </a:t>
            </a:r>
          </a:p>
        </p:txBody>
      </p:sp>
      <p:sp>
        <p:nvSpPr>
          <p:cNvPr id="2" name="ZoneTexte 1">
            <a:extLst>
              <a:ext uri="{FF2B5EF4-FFF2-40B4-BE49-F238E27FC236}">
                <a16:creationId xmlns:a16="http://schemas.microsoft.com/office/drawing/2014/main" id="{16293622-950B-468E-14BD-529587B1BD09}"/>
              </a:ext>
            </a:extLst>
          </p:cNvPr>
          <p:cNvSpPr txBox="1"/>
          <p:nvPr/>
        </p:nvSpPr>
        <p:spPr>
          <a:xfrm>
            <a:off x="6443929" y="3437808"/>
            <a:ext cx="1589312"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dirty="0"/>
              <a:t>Garantie</a:t>
            </a:r>
          </a:p>
        </p:txBody>
      </p:sp>
      <p:sp>
        <p:nvSpPr>
          <p:cNvPr id="3" name="ZoneTexte 2">
            <a:extLst>
              <a:ext uri="{FF2B5EF4-FFF2-40B4-BE49-F238E27FC236}">
                <a16:creationId xmlns:a16="http://schemas.microsoft.com/office/drawing/2014/main" id="{5EC6159A-34DE-A3E9-8B14-DE76538B4971}"/>
              </a:ext>
            </a:extLst>
          </p:cNvPr>
          <p:cNvSpPr txBox="1"/>
          <p:nvPr/>
        </p:nvSpPr>
        <p:spPr>
          <a:xfrm>
            <a:off x="8050878" y="3437807"/>
            <a:ext cx="3889998" cy="276999"/>
          </a:xfrm>
          <a:prstGeom prst="rect">
            <a:avLst/>
          </a:prstGeom>
          <a:noFill/>
        </p:spPr>
        <p:txBody>
          <a:bodyPr wrap="square" rtlCol="0">
            <a:spAutoFit/>
          </a:bodyPr>
          <a:lstStyle/>
          <a:p>
            <a:pPr marL="0" lvl="2" algn="just">
              <a:buClr>
                <a:srgbClr val="D4020C"/>
              </a:buClr>
              <a:defRPr/>
            </a:pPr>
            <a:r>
              <a:rPr lang="fr-FR" sz="1200" dirty="0">
                <a:latin typeface="Arial"/>
                <a:cs typeface="Arial"/>
              </a:rPr>
              <a:t>12 mois garantie constructeur</a:t>
            </a:r>
          </a:p>
        </p:txBody>
      </p:sp>
    </p:spTree>
    <p:extLst>
      <p:ext uri="{BB962C8B-B14F-4D97-AF65-F5344CB8AC3E}">
        <p14:creationId xmlns:p14="http://schemas.microsoft.com/office/powerpoint/2010/main" val="2104444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E1B7B859-3B19-AA48-AC20-56D43EEB1EC8}"/>
              </a:ext>
            </a:extLst>
          </p:cNvPr>
          <p:cNvSpPr txBox="1"/>
          <p:nvPr/>
        </p:nvSpPr>
        <p:spPr>
          <a:xfrm>
            <a:off x="168189" y="879675"/>
            <a:ext cx="7552267" cy="338554"/>
          </a:xfrm>
          <a:prstGeom prst="rect">
            <a:avLst/>
          </a:prstGeom>
          <a:noFill/>
        </p:spPr>
        <p:txBody>
          <a:bodyPr wrap="square" rtlCol="0">
            <a:spAutoFit/>
          </a:bodyPr>
          <a:lstStyle/>
          <a:p>
            <a:r>
              <a:rPr lang="fr-FR" altLang="fr-FR" sz="1600" b="1" dirty="0">
                <a:solidFill>
                  <a:srgbClr val="3A5CA9"/>
                </a:solidFill>
                <a:latin typeface="Montserrat" pitchFamily="2" charset="77"/>
                <a:cs typeface="Arial"/>
              </a:rPr>
              <a:t>2. Accessoires</a:t>
            </a:r>
            <a:endParaRPr lang="fr-FR" sz="1600" b="1" dirty="0">
              <a:solidFill>
                <a:srgbClr val="3A5CA9"/>
              </a:solidFill>
              <a:latin typeface="Montserrat" pitchFamily="2" charset="77"/>
            </a:endParaRPr>
          </a:p>
        </p:txBody>
      </p:sp>
      <p:sp>
        <p:nvSpPr>
          <p:cNvPr id="28" name="Rectangle 27">
            <a:extLst>
              <a:ext uri="{FF2B5EF4-FFF2-40B4-BE49-F238E27FC236}">
                <a16:creationId xmlns:a16="http://schemas.microsoft.com/office/drawing/2014/main" id="{46FC6038-7AE2-5545-B9B0-0C291CB689C1}"/>
              </a:ext>
            </a:extLst>
          </p:cNvPr>
          <p:cNvSpPr/>
          <p:nvPr/>
        </p:nvSpPr>
        <p:spPr>
          <a:xfrm>
            <a:off x="0" y="-5857"/>
            <a:ext cx="12192000" cy="760147"/>
          </a:xfrm>
          <a:prstGeom prst="rect">
            <a:avLst/>
          </a:prstGeom>
          <a:solidFill>
            <a:srgbClr val="4D539D"/>
          </a:solidFill>
          <a:ln>
            <a:solidFill>
              <a:srgbClr val="3A5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6" name="Image 35">
            <a:extLst>
              <a:ext uri="{FF2B5EF4-FFF2-40B4-BE49-F238E27FC236}">
                <a16:creationId xmlns:a16="http://schemas.microsoft.com/office/drawing/2014/main" id="{7BE98EB6-5048-1A49-95DB-9DE0CAB0C736}"/>
              </a:ext>
            </a:extLst>
          </p:cNvPr>
          <p:cNvPicPr>
            <a:picLocks noChangeAspect="1"/>
          </p:cNvPicPr>
          <p:nvPr/>
        </p:nvPicPr>
        <p:blipFill>
          <a:blip r:embed="rId2"/>
          <a:stretch>
            <a:fillRect/>
          </a:stretch>
        </p:blipFill>
        <p:spPr>
          <a:xfrm>
            <a:off x="10899820" y="99603"/>
            <a:ext cx="1077691" cy="518962"/>
          </a:xfrm>
          <a:prstGeom prst="rect">
            <a:avLst/>
          </a:prstGeom>
        </p:spPr>
      </p:pic>
      <p:sp>
        <p:nvSpPr>
          <p:cNvPr id="3" name="Espace réservé du numéro de diapositive 2">
            <a:extLst>
              <a:ext uri="{FF2B5EF4-FFF2-40B4-BE49-F238E27FC236}">
                <a16:creationId xmlns:a16="http://schemas.microsoft.com/office/drawing/2014/main" id="{FA35DC1F-7FB8-A041-8368-F79E01C4B68E}"/>
              </a:ext>
            </a:extLst>
          </p:cNvPr>
          <p:cNvSpPr>
            <a:spLocks noGrp="1"/>
          </p:cNvSpPr>
          <p:nvPr>
            <p:ph type="sldNum" sz="quarter" idx="12"/>
          </p:nvPr>
        </p:nvSpPr>
        <p:spPr>
          <a:xfrm>
            <a:off x="9358745" y="6393272"/>
            <a:ext cx="2743200" cy="365125"/>
          </a:xfrm>
        </p:spPr>
        <p:txBody>
          <a:bodyPr/>
          <a:lstStyle/>
          <a:p>
            <a:fld id="{267D925A-9F31-684B-94FD-95453C3524EA}" type="slidenum">
              <a:rPr lang="fr-FR" smtClean="0"/>
              <a:pPr/>
              <a:t>13</a:t>
            </a:fld>
            <a:endParaRPr lang="fr-FR"/>
          </a:p>
        </p:txBody>
      </p:sp>
      <p:graphicFrame>
        <p:nvGraphicFramePr>
          <p:cNvPr id="15" name="Tableau 77">
            <a:extLst>
              <a:ext uri="{FF2B5EF4-FFF2-40B4-BE49-F238E27FC236}">
                <a16:creationId xmlns:a16="http://schemas.microsoft.com/office/drawing/2014/main" id="{1854A1AF-19BC-AA46-B9AE-F58EF968F050}"/>
              </a:ext>
            </a:extLst>
          </p:cNvPr>
          <p:cNvGraphicFramePr>
            <a:graphicFrameLocks noGrp="1"/>
          </p:cNvGraphicFramePr>
          <p:nvPr/>
        </p:nvGraphicFramePr>
        <p:xfrm>
          <a:off x="193183" y="1343614"/>
          <a:ext cx="11784328" cy="5319915"/>
        </p:xfrm>
        <a:graphic>
          <a:graphicData uri="http://schemas.openxmlformats.org/drawingml/2006/table">
            <a:tbl>
              <a:tblPr firstRow="1" bandRow="1">
                <a:tableStyleId>{5C22544A-7EE6-4342-B048-85BDC9FD1C3A}</a:tableStyleId>
              </a:tblPr>
              <a:tblGrid>
                <a:gridCol w="1329916">
                  <a:extLst>
                    <a:ext uri="{9D8B030D-6E8A-4147-A177-3AD203B41FA5}">
                      <a16:colId xmlns:a16="http://schemas.microsoft.com/office/drawing/2014/main" val="1133923448"/>
                    </a:ext>
                  </a:extLst>
                </a:gridCol>
                <a:gridCol w="3293600">
                  <a:extLst>
                    <a:ext uri="{9D8B030D-6E8A-4147-A177-3AD203B41FA5}">
                      <a16:colId xmlns:a16="http://schemas.microsoft.com/office/drawing/2014/main" val="3140308974"/>
                    </a:ext>
                  </a:extLst>
                </a:gridCol>
                <a:gridCol w="3219718">
                  <a:extLst>
                    <a:ext uri="{9D8B030D-6E8A-4147-A177-3AD203B41FA5}">
                      <a16:colId xmlns:a16="http://schemas.microsoft.com/office/drawing/2014/main" val="436552001"/>
                    </a:ext>
                  </a:extLst>
                </a:gridCol>
                <a:gridCol w="3941094">
                  <a:extLst>
                    <a:ext uri="{9D8B030D-6E8A-4147-A177-3AD203B41FA5}">
                      <a16:colId xmlns:a16="http://schemas.microsoft.com/office/drawing/2014/main" val="1563058237"/>
                    </a:ext>
                  </a:extLst>
                </a:gridCol>
              </a:tblGrid>
              <a:tr h="1913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altLang="fr-FR" sz="1200" dirty="0">
                        <a:latin typeface="Montserrat" pitchFamily="2"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fr-FR" sz="1200" dirty="0">
                          <a:latin typeface="Montserrat" pitchFamily="2" charset="77"/>
                        </a:rPr>
                        <a:t>Index Trigger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D539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fr-FR" sz="1200" dirty="0">
                          <a:latin typeface="Montserrat" pitchFamily="2" charset="77"/>
                        </a:rPr>
                        <a:t>Hand Strap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D539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fr-FR" sz="1200" dirty="0" err="1">
                          <a:latin typeface="Montserrat" pitchFamily="2" charset="77"/>
                        </a:rPr>
                        <a:t>Reel</a:t>
                      </a:r>
                      <a:endParaRPr lang="fr-FR" altLang="fr-FR" sz="1200" dirty="0">
                        <a:latin typeface="Montserrat"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D539D"/>
                    </a:solidFill>
                  </a:tcPr>
                </a:tc>
                <a:extLst>
                  <a:ext uri="{0D108BD9-81ED-4DB2-BD59-A6C34878D82A}">
                    <a16:rowId xmlns:a16="http://schemas.microsoft.com/office/drawing/2014/main" val="1640968773"/>
                  </a:ext>
                </a:extLst>
              </a:tr>
              <a:tr h="15438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altLang="fr-FR" sz="1200" dirty="0">
                        <a:latin typeface="Montserrat" pitchFamily="2" charset="77"/>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altLang="fr-FR" sz="1200">
                        <a:latin typeface="Montserrat" pitchFamily="2" charset="7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altLang="fr-FR" sz="1200" dirty="0">
                        <a:latin typeface="Montserrat" pitchFamily="2" charset="7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altLang="fr-FR" sz="1200" dirty="0">
                        <a:latin typeface="Montserrat" pitchFamily="2" charset="7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048909"/>
                  </a:ext>
                </a:extLst>
              </a:tr>
              <a:tr h="877889">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altLang="fr-FR" sz="1200" b="0" dirty="0">
                          <a:solidFill>
                            <a:schemeClr val="tx1"/>
                          </a:solidFill>
                          <a:latin typeface="Arial" panose="020B0604020202020204" pitchFamily="34" charset="0"/>
                          <a:cs typeface="Arial" panose="020B060402020202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Ergonomie la meilleure de sa catégorie</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Des gains d’efficacité fiables</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Cas d'utilisation polyvalent adapté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Arial" panose="020B0604020202020204" pitchFamily="34" charset="0"/>
                          <a:ea typeface="+mn-ea"/>
                          <a:cs typeface="Arial" panose="020B0604020202020204" pitchFamily="34" charset="0"/>
                        </a:rPr>
                        <a:t>Accessible, flexible et pratique​</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Arial" panose="020B0604020202020204" pitchFamily="34" charset="0"/>
                          <a:ea typeface="+mn-ea"/>
                          <a:cs typeface="Arial" panose="020B0604020202020204" pitchFamily="34" charset="0"/>
                        </a:rPr>
                        <a:t>Numérisation portable pour toute application de pointe tout au long de la chaîne de valeur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Ajustement aéré et confortable pour une utilisation quotidienne facile​</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Approche flexible et universelle</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Un retour sur investissement abordable, rapide et élevé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7861666"/>
                  </a:ext>
                </a:extLst>
              </a:tr>
              <a:tr h="468791">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altLang="fr-FR" sz="1200" b="0" dirty="0">
                          <a:solidFill>
                            <a:schemeClr val="tx1"/>
                          </a:solidFill>
                          <a:latin typeface="Arial" panose="020B0604020202020204" pitchFamily="34" charset="0"/>
                          <a:cs typeface="Arial" panose="020B0604020202020204" pitchFamily="34" charset="0"/>
                        </a:rPr>
                        <a:t>Fixation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Variantes optimisées pour la taille de la main qui s'enroulent en un seul mouvement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Arial" panose="020B0604020202020204" pitchFamily="34" charset="0"/>
                          <a:ea typeface="+mn-ea"/>
                          <a:cs typeface="Arial" panose="020B0604020202020204" pitchFamily="34" charset="0"/>
                        </a:rPr>
                        <a:t>Plusieurs options de fixation pour les appareils non portés à la main​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Bande Velcro extensible avec fixation flexible​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0630391"/>
                  </a:ext>
                </a:extLst>
              </a:tr>
              <a:tr h="746975">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altLang="fr-FR" sz="1200" b="0" dirty="0">
                          <a:solidFill>
                            <a:schemeClr val="tx1"/>
                          </a:solidFill>
                          <a:latin typeface="Arial" panose="020B0604020202020204" pitchFamily="34" charset="0"/>
                          <a:cs typeface="Arial" panose="020B0604020202020204" pitchFamily="34" charset="0"/>
                        </a:rPr>
                        <a:t>Tailles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altLang="fr-FR" sz="1200" b="0" dirty="0">
                          <a:solidFill>
                            <a:schemeClr val="tx1"/>
                          </a:solidFill>
                          <a:latin typeface="Arial" panose="020B0604020202020204" pitchFamily="34" charset="0"/>
                          <a:cs typeface="Arial" panose="020B0604020202020204" pitchFamily="34" charset="0"/>
                        </a:rPr>
                        <a:t>6 variantes : </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Taille S, M, L​</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Pour gaucher ou </a:t>
                      </a:r>
                      <a:r>
                        <a:rPr lang="fr-FR" altLang="fr-FR" sz="1200" b="0" dirty="0" err="1">
                          <a:solidFill>
                            <a:schemeClr val="tx1"/>
                          </a:solidFill>
                          <a:latin typeface="Arial" panose="020B0604020202020204" pitchFamily="34" charset="0"/>
                          <a:cs typeface="Arial" panose="020B0604020202020204" pitchFamily="34" charset="0"/>
                        </a:rPr>
                        <a:t>droitie</a:t>
                      </a:r>
                      <a:r>
                        <a:rPr lang="fr-FR" altLang="fr-FR" sz="1200" b="0" dirty="0">
                          <a:solidFill>
                            <a:schemeClr val="tx1"/>
                          </a:solidFill>
                          <a:latin typeface="Arial" panose="020B0604020202020204" pitchFamily="34" charset="0"/>
                          <a:cs typeface="Arial" panose="020B0604020202020204" pitchFamily="34"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kern="1200" dirty="0">
                          <a:solidFill>
                            <a:schemeClr val="tx1"/>
                          </a:solidFill>
                          <a:latin typeface="Arial" panose="020B0604020202020204" pitchFamily="34" charset="0"/>
                          <a:ea typeface="+mn-ea"/>
                          <a:cs typeface="Arial" panose="020B0604020202020204" pitchFamily="34" charset="0"/>
                        </a:rPr>
                        <a:t>1 variante​ : </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Arial" panose="020B0604020202020204" pitchFamily="34" charset="0"/>
                          <a:ea typeface="+mn-ea"/>
                          <a:cs typeface="Arial" panose="020B0604020202020204" pitchFamily="34" charset="0"/>
                        </a:rPr>
                        <a:t>Fil rétractable (70 cm)​</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Arial" panose="020B0604020202020204" pitchFamily="34" charset="0"/>
                          <a:ea typeface="+mn-ea"/>
                          <a:cs typeface="Arial" panose="020B0604020202020204" pitchFamily="34" charset="0"/>
                        </a:rPr>
                        <a:t>En option avec lanière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kern="1200" dirty="0">
                          <a:solidFill>
                            <a:schemeClr val="tx1"/>
                          </a:solidFill>
                          <a:latin typeface="Arial" panose="020B0604020202020204" pitchFamily="34" charset="0"/>
                          <a:ea typeface="+mn-ea"/>
                          <a:cs typeface="Arial" panose="020B0604020202020204" pitchFamily="34" charset="0"/>
                        </a:rPr>
                        <a:t>2 variantes​ : </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Arial" panose="020B0604020202020204" pitchFamily="34" charset="0"/>
                          <a:ea typeface="+mn-ea"/>
                          <a:cs typeface="Arial" panose="020B0604020202020204" pitchFamily="34" charset="0"/>
                        </a:rPr>
                        <a:t>Taille unique</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Arial" panose="020B0604020202020204" pitchFamily="34" charset="0"/>
                          <a:ea typeface="+mn-ea"/>
                          <a:cs typeface="Arial" panose="020B0604020202020204" pitchFamily="34" charset="0"/>
                        </a:rPr>
                        <a:t>Pour gaucher ou droitier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292859"/>
                  </a:ext>
                </a:extLst>
              </a:tr>
              <a:tr h="233818">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altLang="fr-FR" sz="1200" b="0" dirty="0">
                          <a:solidFill>
                            <a:schemeClr val="tx1"/>
                          </a:solidFill>
                          <a:latin typeface="Arial" panose="020B0604020202020204" pitchFamily="34" charset="0"/>
                          <a:cs typeface="Arial" panose="020B0604020202020204" pitchFamily="34" charset="0"/>
                        </a:rPr>
                        <a:t>Température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-5°C  à +50°C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Arial" panose="020B0604020202020204" pitchFamily="34" charset="0"/>
                          <a:ea typeface="+mn-ea"/>
                          <a:cs typeface="Arial" panose="020B0604020202020204" pitchFamily="34" charset="0"/>
                        </a:rPr>
                        <a:t>-20°C to +50°C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5°C to +45°C​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644798"/>
                  </a:ext>
                </a:extLst>
              </a:tr>
              <a:tr h="877889">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altLang="fr-FR" sz="1200" b="0" dirty="0">
                          <a:solidFill>
                            <a:schemeClr val="tx1"/>
                          </a:solidFill>
                          <a:latin typeface="Arial" panose="020B0604020202020204" pitchFamily="34" charset="0"/>
                          <a:cs typeface="Arial" panose="020B0604020202020204" pitchFamily="34" charset="0"/>
                        </a:rPr>
                        <a:t>Manipulation des unités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Optimisé pour un environnement de travail spécialisé au rythme rapide avec une durée de vie prolongée de l'unité.</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Aucune pièce de fixation supplémentaire n'est nécessaire.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Arial" panose="020B0604020202020204" pitchFamily="34" charset="0"/>
                          <a:ea typeface="+mn-ea"/>
                          <a:cs typeface="Arial" panose="020B0604020202020204" pitchFamily="34" charset="0"/>
                        </a:rPr>
                        <a:t>Manipulation de l'unité sans souci grâce à une variante.​</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Arial" panose="020B0604020202020204" pitchFamily="34" charset="0"/>
                          <a:ea typeface="+mn-ea"/>
                          <a:cs typeface="Arial" panose="020B0604020202020204" pitchFamily="34" charset="0"/>
                        </a:rPr>
                        <a:t>Aucune pièce de fixation supplémentaire n'est nécessaire.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Optimisé pour les forces de travail importantes et fluctuantes avec option à gauche et à droite.</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Aucune pièce de fixation supplémentaire n'est nécessaire.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9270081"/>
                  </a:ext>
                </a:extLst>
              </a:tr>
            </a:tbl>
          </a:graphicData>
        </a:graphic>
      </p:graphicFrame>
      <p:sp>
        <p:nvSpPr>
          <p:cNvPr id="19" name="ZoneTexte 18">
            <a:extLst>
              <a:ext uri="{FF2B5EF4-FFF2-40B4-BE49-F238E27FC236}">
                <a16:creationId xmlns:a16="http://schemas.microsoft.com/office/drawing/2014/main" id="{C0E0A76F-9ADD-FB40-82EA-CB21C39DB1A6}"/>
              </a:ext>
            </a:extLst>
          </p:cNvPr>
          <p:cNvSpPr txBox="1"/>
          <p:nvPr/>
        </p:nvSpPr>
        <p:spPr>
          <a:xfrm>
            <a:off x="214489" y="364110"/>
            <a:ext cx="5592545" cy="338554"/>
          </a:xfrm>
          <a:prstGeom prst="rect">
            <a:avLst/>
          </a:prstGeom>
          <a:noFill/>
        </p:spPr>
        <p:txBody>
          <a:bodyPr wrap="square" rtlCol="0">
            <a:spAutoFit/>
          </a:bodyPr>
          <a:lstStyle/>
          <a:p>
            <a:r>
              <a:rPr lang="fr-FR" altLang="fr-FR" sz="1600" dirty="0">
                <a:solidFill>
                  <a:schemeClr val="bg1"/>
                </a:solidFill>
                <a:latin typeface="Montserrat Medium" pitchFamily="2" charset="77"/>
                <a:cs typeface="Arial"/>
              </a:rPr>
              <a:t>Bague 1D/2D – Scanner main libre</a:t>
            </a:r>
            <a:endParaRPr lang="fr-FR" sz="1600" dirty="0">
              <a:solidFill>
                <a:schemeClr val="bg1"/>
              </a:solidFill>
              <a:latin typeface="Montserrat Medium" pitchFamily="2" charset="77"/>
            </a:endParaRPr>
          </a:p>
        </p:txBody>
      </p:sp>
      <p:pic>
        <p:nvPicPr>
          <p:cNvPr id="2050" name="Picture 2">
            <a:extLst>
              <a:ext uri="{FF2B5EF4-FFF2-40B4-BE49-F238E27FC236}">
                <a16:creationId xmlns:a16="http://schemas.microsoft.com/office/drawing/2014/main" id="{2DA71717-016E-C7AA-AF89-26BA70D953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648" y="1566923"/>
            <a:ext cx="2240942" cy="16830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84D84DD-2F8B-B864-679C-B25EDAC676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444" y="1605771"/>
            <a:ext cx="2137491" cy="16053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97E602B6-601D-1368-3BC7-DFCACAA0B8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5001" y="1612363"/>
            <a:ext cx="2016485" cy="1514467"/>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FE50C108-40F7-CE39-430E-6397907A000F}"/>
              </a:ext>
            </a:extLst>
          </p:cNvPr>
          <p:cNvSpPr txBox="1"/>
          <p:nvPr/>
        </p:nvSpPr>
        <p:spPr>
          <a:xfrm>
            <a:off x="214489" y="64956"/>
            <a:ext cx="7269153" cy="369332"/>
          </a:xfrm>
          <a:prstGeom prst="rect">
            <a:avLst/>
          </a:prstGeom>
          <a:noFill/>
        </p:spPr>
        <p:txBody>
          <a:bodyPr wrap="square" rtlCol="0">
            <a:spAutoFit/>
          </a:bodyPr>
          <a:lstStyle/>
          <a:p>
            <a:r>
              <a:rPr lang="fr-FR" b="1" dirty="0">
                <a:solidFill>
                  <a:schemeClr val="bg1"/>
                </a:solidFill>
                <a:latin typeface="Montserrat" pitchFamily="2" charset="77"/>
                <a:cs typeface="Arial"/>
              </a:rPr>
              <a:t>BAGUE MARK 2 PROGLOVE</a:t>
            </a:r>
            <a:endParaRPr lang="fr-FR" b="1" dirty="0">
              <a:solidFill>
                <a:schemeClr val="bg1"/>
              </a:solidFill>
              <a:latin typeface="Montserrat" pitchFamily="2" charset="77"/>
            </a:endParaRPr>
          </a:p>
        </p:txBody>
      </p:sp>
    </p:spTree>
    <p:extLst>
      <p:ext uri="{BB962C8B-B14F-4D97-AF65-F5344CB8AC3E}">
        <p14:creationId xmlns:p14="http://schemas.microsoft.com/office/powerpoint/2010/main" val="1351416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C2CADAC-19DD-4C03-87B3-DF22580317A2}"/>
              </a:ext>
            </a:extLst>
          </p:cNvPr>
          <p:cNvSpPr>
            <a:spLocks noGrp="1"/>
          </p:cNvSpPr>
          <p:nvPr>
            <p:ph type="body" sz="quarter" idx="10"/>
          </p:nvPr>
        </p:nvSpPr>
        <p:spPr>
          <a:xfrm>
            <a:off x="706948" y="3774497"/>
            <a:ext cx="3946929" cy="1174671"/>
          </a:xfrm>
        </p:spPr>
        <p:txBody>
          <a:bodyPr>
            <a:normAutofit fontScale="92500" lnSpcReduction="20000"/>
          </a:bodyPr>
          <a:lstStyle/>
          <a:p>
            <a:pPr marL="0" indent="0" algn="l">
              <a:buNone/>
            </a:pPr>
            <a:r>
              <a:rPr lang="fr-FR" dirty="0"/>
              <a:t>04</a:t>
            </a:r>
          </a:p>
        </p:txBody>
      </p:sp>
      <p:sp>
        <p:nvSpPr>
          <p:cNvPr id="5" name="Espace réservé du texte 4">
            <a:extLst>
              <a:ext uri="{FF2B5EF4-FFF2-40B4-BE49-F238E27FC236}">
                <a16:creationId xmlns:a16="http://schemas.microsoft.com/office/drawing/2014/main" id="{570D48F9-5275-4340-B176-58ADE990C9CA}"/>
              </a:ext>
            </a:extLst>
          </p:cNvPr>
          <p:cNvSpPr>
            <a:spLocks noGrp="1"/>
          </p:cNvSpPr>
          <p:nvPr>
            <p:ph type="body" sz="quarter" idx="11"/>
          </p:nvPr>
        </p:nvSpPr>
        <p:spPr>
          <a:xfrm>
            <a:off x="828971" y="4949167"/>
            <a:ext cx="3702884" cy="1776400"/>
          </a:xfrm>
        </p:spPr>
        <p:txBody>
          <a:bodyPr/>
          <a:lstStyle/>
          <a:p>
            <a:pPr marL="0" indent="0">
              <a:buNone/>
            </a:pPr>
            <a:r>
              <a:rPr lang="fr-FR" dirty="0"/>
              <a:t>Bague MARK</a:t>
            </a:r>
          </a:p>
          <a:p>
            <a:pPr marL="0" indent="0">
              <a:buNone/>
            </a:pPr>
            <a:r>
              <a:rPr lang="fr-FR" dirty="0"/>
              <a:t>Basic</a:t>
            </a:r>
          </a:p>
        </p:txBody>
      </p:sp>
    </p:spTree>
    <p:extLst>
      <p:ext uri="{BB962C8B-B14F-4D97-AF65-F5344CB8AC3E}">
        <p14:creationId xmlns:p14="http://schemas.microsoft.com/office/powerpoint/2010/main" val="3782951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1CED4B-3F4D-4845-B3A0-C84A3C6EC2EA}"/>
              </a:ext>
            </a:extLst>
          </p:cNvPr>
          <p:cNvSpPr/>
          <p:nvPr/>
        </p:nvSpPr>
        <p:spPr>
          <a:xfrm>
            <a:off x="-11151" y="-5857"/>
            <a:ext cx="12192000" cy="760147"/>
          </a:xfrm>
          <a:prstGeom prst="rect">
            <a:avLst/>
          </a:prstGeom>
          <a:solidFill>
            <a:srgbClr val="4D539D"/>
          </a:solidFill>
          <a:ln>
            <a:solidFill>
              <a:srgbClr val="3A5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1EA3B90A-EA92-6C44-9E95-5B126A611A66}"/>
              </a:ext>
            </a:extLst>
          </p:cNvPr>
          <p:cNvSpPr txBox="1"/>
          <p:nvPr/>
        </p:nvSpPr>
        <p:spPr>
          <a:xfrm>
            <a:off x="214489" y="64956"/>
            <a:ext cx="7269153" cy="369332"/>
          </a:xfrm>
          <a:prstGeom prst="rect">
            <a:avLst/>
          </a:prstGeom>
          <a:noFill/>
        </p:spPr>
        <p:txBody>
          <a:bodyPr wrap="square" rtlCol="0">
            <a:spAutoFit/>
          </a:bodyPr>
          <a:lstStyle/>
          <a:p>
            <a:r>
              <a:rPr lang="fr-FR" b="1" dirty="0">
                <a:solidFill>
                  <a:schemeClr val="bg1"/>
                </a:solidFill>
                <a:latin typeface="Montserrat" pitchFamily="2" charset="77"/>
                <a:cs typeface="Arial"/>
              </a:rPr>
              <a:t>BAGUE MARK BASIC PROGLOVE</a:t>
            </a:r>
            <a:endParaRPr lang="fr-FR" b="1" dirty="0">
              <a:solidFill>
                <a:schemeClr val="bg1"/>
              </a:solidFill>
              <a:latin typeface="Montserrat" pitchFamily="2" charset="77"/>
            </a:endParaRPr>
          </a:p>
        </p:txBody>
      </p:sp>
      <p:sp>
        <p:nvSpPr>
          <p:cNvPr id="6" name="ZoneTexte 5">
            <a:extLst>
              <a:ext uri="{FF2B5EF4-FFF2-40B4-BE49-F238E27FC236}">
                <a16:creationId xmlns:a16="http://schemas.microsoft.com/office/drawing/2014/main" id="{3FCD15E3-0ABE-6349-804E-0C29D3EE7348}"/>
              </a:ext>
            </a:extLst>
          </p:cNvPr>
          <p:cNvSpPr txBox="1"/>
          <p:nvPr/>
        </p:nvSpPr>
        <p:spPr>
          <a:xfrm>
            <a:off x="214489" y="364110"/>
            <a:ext cx="3812079" cy="349839"/>
          </a:xfrm>
          <a:prstGeom prst="rect">
            <a:avLst/>
          </a:prstGeom>
          <a:noFill/>
        </p:spPr>
        <p:txBody>
          <a:bodyPr wrap="square" rtlCol="0">
            <a:spAutoFit/>
          </a:bodyPr>
          <a:lstStyle/>
          <a:p>
            <a:r>
              <a:rPr lang="fr-FR" altLang="fr-FR" sz="1600" dirty="0">
                <a:solidFill>
                  <a:schemeClr val="bg1"/>
                </a:solidFill>
                <a:latin typeface="Montserrat Medium" pitchFamily="2" charset="77"/>
                <a:cs typeface="Arial"/>
              </a:rPr>
              <a:t>Bague 1D/2D – Scanner main libre</a:t>
            </a:r>
            <a:endParaRPr lang="fr-FR" sz="1600" dirty="0">
              <a:solidFill>
                <a:schemeClr val="bg1"/>
              </a:solidFill>
              <a:latin typeface="Montserrat Medium" pitchFamily="2" charset="77"/>
            </a:endParaRPr>
          </a:p>
        </p:txBody>
      </p:sp>
      <p:pic>
        <p:nvPicPr>
          <p:cNvPr id="10" name="Image 9">
            <a:extLst>
              <a:ext uri="{FF2B5EF4-FFF2-40B4-BE49-F238E27FC236}">
                <a16:creationId xmlns:a16="http://schemas.microsoft.com/office/drawing/2014/main" id="{476105B3-53B7-C141-A5EF-7F2FD50C9986}"/>
              </a:ext>
            </a:extLst>
          </p:cNvPr>
          <p:cNvPicPr>
            <a:picLocks noChangeAspect="1"/>
          </p:cNvPicPr>
          <p:nvPr/>
        </p:nvPicPr>
        <p:blipFill>
          <a:blip r:embed="rId3"/>
          <a:stretch>
            <a:fillRect/>
          </a:stretch>
        </p:blipFill>
        <p:spPr>
          <a:xfrm>
            <a:off x="10899820" y="99603"/>
            <a:ext cx="1077691" cy="518962"/>
          </a:xfrm>
          <a:prstGeom prst="rect">
            <a:avLst/>
          </a:prstGeom>
        </p:spPr>
      </p:pic>
      <p:sp>
        <p:nvSpPr>
          <p:cNvPr id="5" name="Espace réservé du numéro de diapositive 4">
            <a:extLst>
              <a:ext uri="{FF2B5EF4-FFF2-40B4-BE49-F238E27FC236}">
                <a16:creationId xmlns:a16="http://schemas.microsoft.com/office/drawing/2014/main" id="{B165CE41-9FCA-1E42-8D28-39D8C4AFFBF4}"/>
              </a:ext>
            </a:extLst>
          </p:cNvPr>
          <p:cNvSpPr>
            <a:spLocks noGrp="1"/>
          </p:cNvSpPr>
          <p:nvPr>
            <p:ph type="sldNum" sz="quarter" idx="12"/>
          </p:nvPr>
        </p:nvSpPr>
        <p:spPr>
          <a:xfrm>
            <a:off x="9448800" y="6520273"/>
            <a:ext cx="2743200" cy="365125"/>
          </a:xfrm>
        </p:spPr>
        <p:txBody>
          <a:bodyPr/>
          <a:lstStyle/>
          <a:p>
            <a:fld id="{267D925A-9F31-684B-94FD-95453C3524EA}" type="slidenum">
              <a:rPr lang="fr-FR" smtClean="0"/>
              <a:pPr/>
              <a:t>15</a:t>
            </a:fld>
            <a:endParaRPr lang="fr-FR"/>
          </a:p>
        </p:txBody>
      </p:sp>
      <p:sp>
        <p:nvSpPr>
          <p:cNvPr id="27" name="ZoneTexte 26">
            <a:extLst>
              <a:ext uri="{FF2B5EF4-FFF2-40B4-BE49-F238E27FC236}">
                <a16:creationId xmlns:a16="http://schemas.microsoft.com/office/drawing/2014/main" id="{1E7BA9AC-66D3-4649-840D-2BC571EBEAAE}"/>
              </a:ext>
            </a:extLst>
          </p:cNvPr>
          <p:cNvSpPr txBox="1"/>
          <p:nvPr/>
        </p:nvSpPr>
        <p:spPr>
          <a:xfrm>
            <a:off x="8261991" y="3627409"/>
            <a:ext cx="3408312" cy="276999"/>
          </a:xfrm>
          <a:prstGeom prst="rect">
            <a:avLst/>
          </a:prstGeom>
          <a:noFill/>
          <a:ln>
            <a:noFill/>
          </a:ln>
        </p:spPr>
        <p:txBody>
          <a:bodyPr wrap="square" rtlCol="0">
            <a:spAutoFit/>
          </a:bodyPr>
          <a:lstStyle/>
          <a:p>
            <a:pPr algn="ctr"/>
            <a:r>
              <a:rPr lang="fr-FR" sz="1200">
                <a:solidFill>
                  <a:schemeClr val="bg1"/>
                </a:solidFill>
                <a:latin typeface="Arial"/>
                <a:cs typeface="Arial"/>
              </a:rPr>
              <a:t>Image du produit</a:t>
            </a:r>
            <a:endParaRPr lang="fr-FR" sz="1200" b="0">
              <a:solidFill>
                <a:schemeClr val="bg1"/>
              </a:solidFill>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56491B2C-0422-0D5F-9D9E-D3E43EE9D5C0}"/>
              </a:ext>
            </a:extLst>
          </p:cNvPr>
          <p:cNvSpPr txBox="1"/>
          <p:nvPr/>
        </p:nvSpPr>
        <p:spPr>
          <a:xfrm>
            <a:off x="475601" y="1133244"/>
            <a:ext cx="8848409" cy="461665"/>
          </a:xfrm>
          <a:prstGeom prst="rect">
            <a:avLst/>
          </a:prstGeom>
          <a:noFill/>
        </p:spPr>
        <p:txBody>
          <a:bodyPr wrap="square" rtlCol="0">
            <a:spAutoFit/>
          </a:bodyPr>
          <a:lstStyle/>
          <a:p>
            <a:pPr algn="just"/>
            <a:r>
              <a:rPr lang="fr-FR" sz="1200" b="1" dirty="0">
                <a:solidFill>
                  <a:srgbClr val="000000"/>
                </a:solidFill>
                <a:latin typeface="Arial" panose="020B0604020202020204" pitchFamily="34" charset="0"/>
                <a:cs typeface="Arial" panose="020B0604020202020204" pitchFamily="34" charset="0"/>
              </a:rPr>
              <a:t>Le MARK </a:t>
            </a:r>
            <a:r>
              <a:rPr lang="fr-FR" sz="1200" dirty="0">
                <a:solidFill>
                  <a:srgbClr val="000000"/>
                </a:solidFill>
                <a:latin typeface="Arial" panose="020B0604020202020204" pitchFamily="34" charset="0"/>
                <a:cs typeface="Arial" panose="020B0604020202020204" pitchFamily="34" charset="0"/>
              </a:rPr>
              <a:t>Basic permet d’améliorer </a:t>
            </a:r>
            <a:r>
              <a:rPr lang="fr-FR" sz="1200" b="1" dirty="0">
                <a:solidFill>
                  <a:srgbClr val="000000"/>
                </a:solidFill>
                <a:latin typeface="Arial" panose="020B0604020202020204" pitchFamily="34" charset="0"/>
                <a:cs typeface="Arial" panose="020B0604020202020204" pitchFamily="34" charset="0"/>
              </a:rPr>
              <a:t>l’efficacité</a:t>
            </a:r>
            <a:r>
              <a:rPr lang="fr-FR" sz="1200" dirty="0">
                <a:solidFill>
                  <a:srgbClr val="000000"/>
                </a:solidFill>
                <a:latin typeface="Arial" panose="020B0604020202020204" pitchFamily="34" charset="0"/>
                <a:cs typeface="Arial" panose="020B0604020202020204" pitchFamily="34" charset="0"/>
              </a:rPr>
              <a:t>, la </a:t>
            </a:r>
            <a:r>
              <a:rPr lang="fr-FR" sz="1200" b="1" dirty="0">
                <a:solidFill>
                  <a:srgbClr val="000000"/>
                </a:solidFill>
                <a:latin typeface="Arial" panose="020B0604020202020204" pitchFamily="34" charset="0"/>
                <a:cs typeface="Arial" panose="020B0604020202020204" pitchFamily="34" charset="0"/>
              </a:rPr>
              <a:t>qualité des processus </a:t>
            </a:r>
            <a:r>
              <a:rPr lang="fr-FR" sz="1200" dirty="0">
                <a:solidFill>
                  <a:srgbClr val="000000"/>
                </a:solidFill>
                <a:latin typeface="Arial" panose="020B0604020202020204" pitchFamily="34" charset="0"/>
                <a:cs typeface="Arial" panose="020B0604020202020204" pitchFamily="34" charset="0"/>
              </a:rPr>
              <a:t>et </a:t>
            </a:r>
            <a:r>
              <a:rPr lang="fr-FR" sz="1200" b="1" dirty="0">
                <a:solidFill>
                  <a:srgbClr val="000000"/>
                </a:solidFill>
                <a:latin typeface="Arial" panose="020B0604020202020204" pitchFamily="34" charset="0"/>
                <a:cs typeface="Arial" panose="020B0604020202020204" pitchFamily="34" charset="0"/>
              </a:rPr>
              <a:t>l’ergonomie</a:t>
            </a:r>
            <a:r>
              <a:rPr lang="fr-FR" sz="1200" dirty="0">
                <a:solidFill>
                  <a:srgbClr val="000000"/>
                </a:solidFill>
                <a:latin typeface="Arial" panose="020B0604020202020204" pitchFamily="34" charset="0"/>
                <a:cs typeface="Arial" panose="020B0604020202020204" pitchFamily="34" charset="0"/>
              </a:rPr>
              <a:t> dans votre environnement de vente au détail et d’entrepôt. </a:t>
            </a:r>
          </a:p>
        </p:txBody>
      </p:sp>
      <p:sp>
        <p:nvSpPr>
          <p:cNvPr id="9" name="Ellipse 8">
            <a:extLst>
              <a:ext uri="{FF2B5EF4-FFF2-40B4-BE49-F238E27FC236}">
                <a16:creationId xmlns:a16="http://schemas.microsoft.com/office/drawing/2014/main" id="{62D15167-41CA-DD9D-5049-8DF3B4C4706D}"/>
              </a:ext>
            </a:extLst>
          </p:cNvPr>
          <p:cNvSpPr/>
          <p:nvPr/>
        </p:nvSpPr>
        <p:spPr>
          <a:xfrm>
            <a:off x="171565" y="1303801"/>
            <a:ext cx="179246" cy="179246"/>
          </a:xfrm>
          <a:prstGeom prst="ellipse">
            <a:avLst/>
          </a:prstGeom>
          <a:solidFill>
            <a:srgbClr val="4D5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DC8DCAA5-FEE3-3F7B-45A2-32B0A6BDB3C4}"/>
              </a:ext>
            </a:extLst>
          </p:cNvPr>
          <p:cNvSpPr txBox="1"/>
          <p:nvPr/>
        </p:nvSpPr>
        <p:spPr>
          <a:xfrm>
            <a:off x="8095737" y="3627409"/>
            <a:ext cx="3408312" cy="276999"/>
          </a:xfrm>
          <a:prstGeom prst="rect">
            <a:avLst/>
          </a:prstGeom>
          <a:noFill/>
          <a:ln>
            <a:noFill/>
          </a:ln>
        </p:spPr>
        <p:txBody>
          <a:bodyPr wrap="square" rtlCol="0">
            <a:spAutoFit/>
          </a:bodyPr>
          <a:lstStyle/>
          <a:p>
            <a:pPr algn="ctr"/>
            <a:r>
              <a:rPr lang="fr-FR" sz="1200">
                <a:solidFill>
                  <a:schemeClr val="bg1"/>
                </a:solidFill>
                <a:latin typeface="Arial"/>
                <a:cs typeface="Arial"/>
              </a:rPr>
              <a:t>Image du produit</a:t>
            </a:r>
            <a:endParaRPr lang="fr-FR" sz="1200" b="0">
              <a:solidFill>
                <a:schemeClr val="bg1"/>
              </a:solidFill>
              <a:latin typeface="Arial" panose="020B0604020202020204" pitchFamily="34" charset="0"/>
              <a:cs typeface="Arial" panose="020B0604020202020204" pitchFamily="34" charset="0"/>
            </a:endParaRPr>
          </a:p>
        </p:txBody>
      </p:sp>
      <p:sp>
        <p:nvSpPr>
          <p:cNvPr id="19" name="ZoneTexte 18">
            <a:extLst>
              <a:ext uri="{FF2B5EF4-FFF2-40B4-BE49-F238E27FC236}">
                <a16:creationId xmlns:a16="http://schemas.microsoft.com/office/drawing/2014/main" id="{F87EA70A-560E-5043-B129-1612F4D54018}"/>
              </a:ext>
            </a:extLst>
          </p:cNvPr>
          <p:cNvSpPr txBox="1"/>
          <p:nvPr/>
        </p:nvSpPr>
        <p:spPr>
          <a:xfrm>
            <a:off x="8137302" y="4352461"/>
            <a:ext cx="3408312" cy="276999"/>
          </a:xfrm>
          <a:prstGeom prst="rect">
            <a:avLst/>
          </a:prstGeom>
          <a:noFill/>
          <a:ln>
            <a:noFill/>
          </a:ln>
        </p:spPr>
        <p:txBody>
          <a:bodyPr wrap="square" rtlCol="0">
            <a:spAutoFit/>
          </a:bodyPr>
          <a:lstStyle/>
          <a:p>
            <a:pPr algn="ctr"/>
            <a:r>
              <a:rPr lang="fr-FR" sz="1200">
                <a:solidFill>
                  <a:schemeClr val="bg1"/>
                </a:solidFill>
                <a:latin typeface="Arial"/>
                <a:cs typeface="Arial"/>
              </a:rPr>
              <a:t>Image du produit</a:t>
            </a:r>
            <a:endParaRPr lang="fr-FR" sz="1200" b="0">
              <a:solidFill>
                <a:schemeClr val="bg1"/>
              </a:solidFill>
              <a:latin typeface="Arial" panose="020B0604020202020204" pitchFamily="34" charset="0"/>
              <a:cs typeface="Arial" panose="020B0604020202020204" pitchFamily="34" charset="0"/>
            </a:endParaRPr>
          </a:p>
        </p:txBody>
      </p:sp>
      <p:sp>
        <p:nvSpPr>
          <p:cNvPr id="21" name="Ellipse 20">
            <a:extLst>
              <a:ext uri="{FF2B5EF4-FFF2-40B4-BE49-F238E27FC236}">
                <a16:creationId xmlns:a16="http://schemas.microsoft.com/office/drawing/2014/main" id="{A4ADBBEF-EF64-F0ED-BBA9-C738A8585C6E}"/>
              </a:ext>
            </a:extLst>
          </p:cNvPr>
          <p:cNvSpPr/>
          <p:nvPr/>
        </p:nvSpPr>
        <p:spPr>
          <a:xfrm>
            <a:off x="171565" y="2051134"/>
            <a:ext cx="179246" cy="179246"/>
          </a:xfrm>
          <a:prstGeom prst="ellipse">
            <a:avLst/>
          </a:prstGeom>
          <a:solidFill>
            <a:srgbClr val="4D5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llipse 52">
            <a:extLst>
              <a:ext uri="{FF2B5EF4-FFF2-40B4-BE49-F238E27FC236}">
                <a16:creationId xmlns:a16="http://schemas.microsoft.com/office/drawing/2014/main" id="{BAC6348B-039D-CEF9-D200-B213A8D417D5}"/>
              </a:ext>
            </a:extLst>
          </p:cNvPr>
          <p:cNvSpPr/>
          <p:nvPr/>
        </p:nvSpPr>
        <p:spPr>
          <a:xfrm>
            <a:off x="171565" y="2821888"/>
            <a:ext cx="179246" cy="179246"/>
          </a:xfrm>
          <a:prstGeom prst="ellipse">
            <a:avLst/>
          </a:prstGeom>
          <a:solidFill>
            <a:srgbClr val="4D5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A3C7FFC1-82E6-6502-15CC-BCF7F020176A}"/>
              </a:ext>
            </a:extLst>
          </p:cNvPr>
          <p:cNvSpPr txBox="1"/>
          <p:nvPr/>
        </p:nvSpPr>
        <p:spPr>
          <a:xfrm>
            <a:off x="435611" y="2747673"/>
            <a:ext cx="8586516" cy="473271"/>
          </a:xfrm>
          <a:prstGeom prst="rect">
            <a:avLst/>
          </a:prstGeom>
          <a:noFill/>
        </p:spPr>
        <p:txBody>
          <a:bodyPr wrap="square">
            <a:spAutoFit/>
          </a:bodyPr>
          <a:lstStyle/>
          <a:p>
            <a:pPr>
              <a:lnSpc>
                <a:spcPct val="107000"/>
              </a:lnSpc>
              <a:spcAft>
                <a:spcPts val="800"/>
              </a:spcAft>
            </a:pPr>
            <a:r>
              <a:rPr lang="fr-FR" sz="1200" b="1" dirty="0">
                <a:solidFill>
                  <a:srgbClr val="000000"/>
                </a:solidFill>
                <a:latin typeface="Arial" panose="020B0604020202020204" pitchFamily="34" charset="0"/>
                <a:cs typeface="Arial" panose="020B0604020202020204" pitchFamily="34" charset="0"/>
              </a:rPr>
              <a:t>Bluetooth : </a:t>
            </a:r>
            <a:r>
              <a:rPr lang="fr-FR" sz="1200" dirty="0">
                <a:solidFill>
                  <a:srgbClr val="000000"/>
                </a:solidFill>
                <a:latin typeface="Arial" panose="020B0604020202020204" pitchFamily="34" charset="0"/>
                <a:cs typeface="Arial" panose="020B0604020202020204" pitchFamily="34" charset="0"/>
              </a:rPr>
              <a:t>Grâce à la norme Bluetooth Low Energy, vous pouvez connecter MARK Basic à des systèmes et des terminaux existants sans effort d’intégration. </a:t>
            </a:r>
          </a:p>
        </p:txBody>
      </p:sp>
      <p:sp>
        <p:nvSpPr>
          <p:cNvPr id="18" name="Ellipse 17">
            <a:extLst>
              <a:ext uri="{FF2B5EF4-FFF2-40B4-BE49-F238E27FC236}">
                <a16:creationId xmlns:a16="http://schemas.microsoft.com/office/drawing/2014/main" id="{C72D8C69-A51F-A2D5-3C10-37D8F10880A6}"/>
              </a:ext>
            </a:extLst>
          </p:cNvPr>
          <p:cNvSpPr/>
          <p:nvPr/>
        </p:nvSpPr>
        <p:spPr>
          <a:xfrm>
            <a:off x="166802" y="3680362"/>
            <a:ext cx="179246" cy="179246"/>
          </a:xfrm>
          <a:prstGeom prst="ellipse">
            <a:avLst/>
          </a:prstGeom>
          <a:solidFill>
            <a:srgbClr val="4D5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ED91C317-6AA8-8EC7-C522-CD5636E97486}"/>
              </a:ext>
            </a:extLst>
          </p:cNvPr>
          <p:cNvSpPr txBox="1"/>
          <p:nvPr/>
        </p:nvSpPr>
        <p:spPr>
          <a:xfrm>
            <a:off x="1088911" y="5281934"/>
            <a:ext cx="1683355" cy="568361"/>
          </a:xfrm>
          <a:prstGeom prst="rect">
            <a:avLst/>
          </a:prstGeom>
          <a:noFill/>
        </p:spPr>
        <p:txBody>
          <a:bodyPr wrap="square">
            <a:spAutoFit/>
          </a:bodyPr>
          <a:lstStyle/>
          <a:p>
            <a:pPr algn="ctr">
              <a:lnSpc>
                <a:spcPct val="107000"/>
              </a:lnSpc>
              <a:spcAft>
                <a:spcPts val="800"/>
              </a:spcAft>
            </a:pPr>
            <a:r>
              <a:rPr lang="fr-FR" sz="1500" b="1" dirty="0">
                <a:solidFill>
                  <a:srgbClr val="3A5CA9"/>
                </a:solidFill>
                <a:latin typeface="Arial" panose="020B0604020202020204" pitchFamily="34" charset="0"/>
                <a:cs typeface="Arial" panose="020B0604020202020204" pitchFamily="34" charset="0"/>
              </a:rPr>
              <a:t>4 secondes de gain par scan</a:t>
            </a:r>
          </a:p>
        </p:txBody>
      </p:sp>
      <p:pic>
        <p:nvPicPr>
          <p:cNvPr id="25" name="Graphique 24" descr="Horloge avec un remplissage uni">
            <a:extLst>
              <a:ext uri="{FF2B5EF4-FFF2-40B4-BE49-F238E27FC236}">
                <a16:creationId xmlns:a16="http://schemas.microsoft.com/office/drawing/2014/main" id="{9A9AFD36-C349-3161-2FDA-2E710276F7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792" y="5165442"/>
            <a:ext cx="744965" cy="744965"/>
          </a:xfrm>
          <a:prstGeom prst="rect">
            <a:avLst/>
          </a:prstGeom>
        </p:spPr>
      </p:pic>
      <p:pic>
        <p:nvPicPr>
          <p:cNvPr id="28" name="Graphique 27" descr="Bulle de discussion avec un remplissage uni">
            <a:extLst>
              <a:ext uri="{FF2B5EF4-FFF2-40B4-BE49-F238E27FC236}">
                <a16:creationId xmlns:a16="http://schemas.microsoft.com/office/drawing/2014/main" id="{E5EF7946-EA91-CEF0-A9F9-238601B59A0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43713" y="5139665"/>
            <a:ext cx="883649" cy="883649"/>
          </a:xfrm>
          <a:prstGeom prst="rect">
            <a:avLst/>
          </a:prstGeom>
        </p:spPr>
      </p:pic>
      <p:sp>
        <p:nvSpPr>
          <p:cNvPr id="29" name="ZoneTexte 28">
            <a:extLst>
              <a:ext uri="{FF2B5EF4-FFF2-40B4-BE49-F238E27FC236}">
                <a16:creationId xmlns:a16="http://schemas.microsoft.com/office/drawing/2014/main" id="{6118B6D0-0D5F-1B94-7534-33CF0BE4A148}"/>
              </a:ext>
            </a:extLst>
          </p:cNvPr>
          <p:cNvSpPr txBox="1"/>
          <p:nvPr/>
        </p:nvSpPr>
        <p:spPr>
          <a:xfrm>
            <a:off x="3959009" y="5165122"/>
            <a:ext cx="1821460" cy="815351"/>
          </a:xfrm>
          <a:prstGeom prst="rect">
            <a:avLst/>
          </a:prstGeom>
          <a:noFill/>
        </p:spPr>
        <p:txBody>
          <a:bodyPr wrap="square">
            <a:spAutoFit/>
          </a:bodyPr>
          <a:lstStyle/>
          <a:p>
            <a:pPr algn="ctr">
              <a:lnSpc>
                <a:spcPct val="107000"/>
              </a:lnSpc>
              <a:spcAft>
                <a:spcPts val="800"/>
              </a:spcAft>
            </a:pPr>
            <a:r>
              <a:rPr lang="fr-FR" sz="1500" b="1" dirty="0">
                <a:solidFill>
                  <a:srgbClr val="3A5CA9"/>
                </a:solidFill>
                <a:latin typeface="Arial" panose="020B0604020202020204" pitchFamily="34" charset="0"/>
                <a:cs typeface="Arial" panose="020B0604020202020204" pitchFamily="34" charset="0"/>
              </a:rPr>
              <a:t>33% d'erreurs en moins grâce au feedback intuitif</a:t>
            </a:r>
          </a:p>
        </p:txBody>
      </p:sp>
      <p:pic>
        <p:nvPicPr>
          <p:cNvPr id="34" name="Graphique 33" descr="Code-barres avec un remplissage uni">
            <a:extLst>
              <a:ext uri="{FF2B5EF4-FFF2-40B4-BE49-F238E27FC236}">
                <a16:creationId xmlns:a16="http://schemas.microsoft.com/office/drawing/2014/main" id="{C6137629-91CF-600C-5554-0487D131B37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46320" y="5108914"/>
            <a:ext cx="914400" cy="914400"/>
          </a:xfrm>
          <a:prstGeom prst="rect">
            <a:avLst/>
          </a:prstGeom>
        </p:spPr>
      </p:pic>
      <p:sp>
        <p:nvSpPr>
          <p:cNvPr id="35" name="ZoneTexte 34">
            <a:extLst>
              <a:ext uri="{FF2B5EF4-FFF2-40B4-BE49-F238E27FC236}">
                <a16:creationId xmlns:a16="http://schemas.microsoft.com/office/drawing/2014/main" id="{A30A7FAC-FBE3-E3DA-4FAE-05D10F85C2B1}"/>
              </a:ext>
            </a:extLst>
          </p:cNvPr>
          <p:cNvSpPr txBox="1"/>
          <p:nvPr/>
        </p:nvSpPr>
        <p:spPr>
          <a:xfrm>
            <a:off x="6943985" y="5272391"/>
            <a:ext cx="1835588" cy="568361"/>
          </a:xfrm>
          <a:prstGeom prst="rect">
            <a:avLst/>
          </a:prstGeom>
          <a:noFill/>
        </p:spPr>
        <p:txBody>
          <a:bodyPr wrap="square">
            <a:spAutoFit/>
          </a:bodyPr>
          <a:lstStyle/>
          <a:p>
            <a:pPr algn="ctr">
              <a:lnSpc>
                <a:spcPct val="107000"/>
              </a:lnSpc>
              <a:spcAft>
                <a:spcPts val="800"/>
              </a:spcAft>
            </a:pPr>
            <a:r>
              <a:rPr lang="fr-FR" sz="1500" b="1" dirty="0">
                <a:solidFill>
                  <a:srgbClr val="3A5CA9"/>
                </a:solidFill>
                <a:latin typeface="Arial" panose="020B0604020202020204" pitchFamily="34" charset="0"/>
                <a:cs typeface="Arial" panose="020B0604020202020204" pitchFamily="34" charset="0"/>
              </a:rPr>
              <a:t>8 000 scans par charge de batterie </a:t>
            </a:r>
          </a:p>
        </p:txBody>
      </p:sp>
      <p:sp>
        <p:nvSpPr>
          <p:cNvPr id="7" name="ZoneTexte 6">
            <a:extLst>
              <a:ext uri="{FF2B5EF4-FFF2-40B4-BE49-F238E27FC236}">
                <a16:creationId xmlns:a16="http://schemas.microsoft.com/office/drawing/2014/main" id="{BDA6F560-2B05-8F3A-DA59-E424387A70E7}"/>
              </a:ext>
            </a:extLst>
          </p:cNvPr>
          <p:cNvSpPr txBox="1"/>
          <p:nvPr/>
        </p:nvSpPr>
        <p:spPr>
          <a:xfrm>
            <a:off x="382792" y="3569085"/>
            <a:ext cx="8274979" cy="319768"/>
          </a:xfrm>
          <a:prstGeom prst="rect">
            <a:avLst/>
          </a:prstGeom>
          <a:noFill/>
        </p:spPr>
        <p:txBody>
          <a:bodyPr wrap="square">
            <a:spAutoFit/>
          </a:bodyPr>
          <a:lstStyle/>
          <a:p>
            <a:pPr fontAlgn="base">
              <a:lnSpc>
                <a:spcPts val="1980"/>
              </a:lnSpc>
              <a:spcAft>
                <a:spcPts val="800"/>
              </a:spcAft>
            </a:pPr>
            <a:r>
              <a:rPr lang="fr-FR" sz="1200" b="1" dirty="0">
                <a:solidFill>
                  <a:srgbClr val="000000"/>
                </a:solidFill>
                <a:latin typeface="Arial" panose="020B0604020202020204" pitchFamily="34" charset="0"/>
                <a:cs typeface="Arial" panose="020B0604020202020204" pitchFamily="34" charset="0"/>
              </a:rPr>
              <a:t>Autonomie : </a:t>
            </a:r>
            <a:r>
              <a:rPr lang="fr-FR" sz="1200" dirty="0">
                <a:solidFill>
                  <a:srgbClr val="000000"/>
                </a:solidFill>
                <a:latin typeface="Arial" panose="020B0604020202020204" pitchFamily="34" charset="0"/>
                <a:cs typeface="Arial" panose="020B0604020202020204" pitchFamily="34" charset="0"/>
              </a:rPr>
              <a:t>La batterie permet jusqu’à 8 000 scans par charge et dure ainsi la durée du quart de travail.</a:t>
            </a:r>
          </a:p>
        </p:txBody>
      </p:sp>
      <p:sp>
        <p:nvSpPr>
          <p:cNvPr id="22" name="ZoneTexte 21">
            <a:extLst>
              <a:ext uri="{FF2B5EF4-FFF2-40B4-BE49-F238E27FC236}">
                <a16:creationId xmlns:a16="http://schemas.microsoft.com/office/drawing/2014/main" id="{6CCFDBE9-EE81-E29E-12CA-254BEC88A384}"/>
              </a:ext>
            </a:extLst>
          </p:cNvPr>
          <p:cNvSpPr txBox="1"/>
          <p:nvPr/>
        </p:nvSpPr>
        <p:spPr>
          <a:xfrm>
            <a:off x="214489" y="1906404"/>
            <a:ext cx="8848409" cy="473271"/>
          </a:xfrm>
          <a:prstGeom prst="rect">
            <a:avLst/>
          </a:prstGeom>
          <a:noFill/>
        </p:spPr>
        <p:txBody>
          <a:bodyPr wrap="square">
            <a:spAutoFit/>
          </a:bodyPr>
          <a:lstStyle/>
          <a:p>
            <a:pPr marL="228600" algn="just" fontAlgn="base">
              <a:lnSpc>
                <a:spcPct val="107000"/>
              </a:lnSpc>
              <a:spcAft>
                <a:spcPts val="800"/>
              </a:spcAft>
            </a:pPr>
            <a:r>
              <a:rPr lang="fr-FR" sz="1200" b="1" dirty="0">
                <a:solidFill>
                  <a:srgbClr val="000000"/>
                </a:solidFill>
                <a:latin typeface="Arial" panose="020B0604020202020204" pitchFamily="34" charset="0"/>
                <a:cs typeface="Arial" panose="020B0604020202020204" pitchFamily="34" charset="0"/>
              </a:rPr>
              <a:t>Confort et productivité </a:t>
            </a:r>
            <a:r>
              <a:rPr lang="fr-FR" sz="1200" dirty="0">
                <a:solidFill>
                  <a:srgbClr val="000000"/>
                </a:solidFill>
                <a:latin typeface="Arial" panose="020B0604020202020204" pitchFamily="34" charset="0"/>
                <a:cs typeface="Arial" panose="020B0604020202020204" pitchFamily="34" charset="0"/>
              </a:rPr>
              <a:t>: Mettez à niveau et gagnez jusqu’à 4 secondes à chaque scan. Au lieu d’interrompre le travail pour atteindre le pistolet scanner, les opérateurs se déplacent librement puisque le scanner est placé sur le dos de la main. </a:t>
            </a:r>
          </a:p>
        </p:txBody>
      </p:sp>
      <p:pic>
        <p:nvPicPr>
          <p:cNvPr id="13314" name="Picture 2">
            <a:extLst>
              <a:ext uri="{FF2B5EF4-FFF2-40B4-BE49-F238E27FC236}">
                <a16:creationId xmlns:a16="http://schemas.microsoft.com/office/drawing/2014/main" id="{70F2A3B6-3961-A449-F5E7-CA05B271A874}"/>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10000" b="90000" l="7250" r="90000">
                        <a14:foregroundMark x1="13417" y1="25667" x2="25417" y2="67000"/>
                        <a14:foregroundMark x1="25417" y1="67000" x2="25500" y2="67333"/>
                        <a14:foregroundMark x1="35417" y1="23167" x2="35417" y2="23167"/>
                        <a14:foregroundMark x1="35583" y1="24667" x2="36250" y2="31167"/>
                        <a14:foregroundMark x1="35667" y1="24333" x2="33417" y2="27500"/>
                        <a14:foregroundMark x1="15000" y1="78167" x2="30083" y2="79667"/>
                        <a14:foregroundMark x1="7250" y1="35333" x2="7833" y2="37500"/>
                        <a14:foregroundMark x1="22167" y1="45500" x2="28750" y2="73000"/>
                        <a14:backgroundMark x1="48500" y1="9833" x2="55833" y2="13667"/>
                        <a14:backgroundMark x1="55833" y1="13667" x2="58583" y2="42167"/>
                        <a14:backgroundMark x1="58583" y1="42167" x2="88000" y2="53833"/>
                        <a14:backgroundMark x1="88000" y1="53833" x2="63833" y2="42000"/>
                        <a14:backgroundMark x1="63833" y1="42000" x2="60917" y2="48167"/>
                        <a14:backgroundMark x1="59750" y1="51833" x2="52333" y2="57333"/>
                        <a14:backgroundMark x1="52333" y1="57333" x2="49250" y2="72500"/>
                        <a14:backgroundMark x1="49250" y1="72500" x2="48417" y2="51167"/>
                        <a14:backgroundMark x1="48583" y1="31333" x2="48083" y2="81333"/>
                        <a14:backgroundMark x1="48083" y1="81333" x2="48667" y2="81333"/>
                        <a14:backgroundMark x1="42250" y1="84333" x2="83500" y2="80833"/>
                        <a14:backgroundMark x1="83500" y1="80833" x2="83167" y2="80667"/>
                        <a14:backgroundMark x1="60500" y1="87833" x2="68167" y2="88333"/>
                        <a14:backgroundMark x1="68167" y1="88333" x2="34333" y2="85833"/>
                        <a14:backgroundMark x1="63167" y1="69833" x2="69750" y2="66167"/>
                        <a14:backgroundMark x1="69750" y1="66167" x2="60500" y2="69667"/>
                        <a14:backgroundMark x1="60500" y1="69667" x2="76667" y2="44167"/>
                        <a14:backgroundMark x1="76667" y1="44167" x2="72000" y2="20500"/>
                        <a14:backgroundMark x1="72000" y1="20500" x2="62417" y2="11833"/>
                        <a14:backgroundMark x1="62417" y1="11833" x2="77167" y2="11667"/>
                        <a14:backgroundMark x1="77167" y1="11667" x2="85750" y2="22167"/>
                        <a14:backgroundMark x1="85750" y1="22167" x2="82750" y2="45833"/>
                        <a14:backgroundMark x1="87250" y1="13167" x2="80750" y2="12000"/>
                        <a14:backgroundMark x1="80750" y1="12000" x2="81083" y2="12167"/>
                        <a14:backgroundMark x1="87000" y1="22000" x2="88167" y2="73500"/>
                        <a14:backgroundMark x1="88167" y1="73500" x2="61250" y2="78167"/>
                        <a14:backgroundMark x1="77833" y1="38667" x2="67333" y2="32333"/>
                        <a14:backgroundMark x1="67333" y1="32333" x2="61250" y2="18167"/>
                        <a14:backgroundMark x1="61250" y1="18167" x2="61250" y2="16167"/>
                        <a14:backgroundMark x1="75167" y1="32000" x2="54000" y2="73667"/>
                        <a14:backgroundMark x1="53750" y1="30167" x2="37813" y2="25242"/>
                        <a14:backgroundMark x1="47000" y1="21833" x2="63500" y2="16833"/>
                        <a14:backgroundMark x1="75833" y1="51667" x2="84750" y2="69667"/>
                        <a14:backgroundMark x1="79667" y1="27667" x2="80750" y2="44667"/>
                      </a14:backgroundRemoval>
                    </a14:imgEffect>
                  </a14:imgLayer>
                </a14:imgProps>
              </a:ext>
              <a:ext uri="{28A0092B-C50C-407E-A947-70E740481C1C}">
                <a14:useLocalDpi xmlns:a14="http://schemas.microsoft.com/office/drawing/2010/main" val="0"/>
              </a:ext>
            </a:extLst>
          </a:blip>
          <a:srcRect l="4922" t="11084" r="56188" b="11538"/>
          <a:stretch/>
        </p:blipFill>
        <p:spPr bwMode="auto">
          <a:xfrm>
            <a:off x="9448800" y="1082521"/>
            <a:ext cx="2838363" cy="28237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ProGlove MARK Basic Proglove | Etiden">
            <a:extLst>
              <a:ext uri="{FF2B5EF4-FFF2-40B4-BE49-F238E27FC236}">
                <a16:creationId xmlns:a16="http://schemas.microsoft.com/office/drawing/2014/main" id="{F775E64E-A345-C4F9-EB9C-08CB93DFB1E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34493" y="4051484"/>
            <a:ext cx="2466975" cy="2466975"/>
          </a:xfrm>
          <a:prstGeom prst="rect">
            <a:avLst/>
          </a:prstGeom>
          <a:noFill/>
          <a:extLst>
            <a:ext uri="{909E8E84-426E-40DD-AFC4-6F175D3DCCD1}">
              <a14:hiddenFill xmlns:a14="http://schemas.microsoft.com/office/drawing/2010/main">
                <a:solidFill>
                  <a:srgbClr val="FFFFFF"/>
                </a:solidFill>
              </a14:hiddenFill>
            </a:ext>
          </a:extLst>
        </p:spPr>
      </p:pic>
      <p:sp>
        <p:nvSpPr>
          <p:cNvPr id="12" name="Ellipse 11">
            <a:extLst>
              <a:ext uri="{FF2B5EF4-FFF2-40B4-BE49-F238E27FC236}">
                <a16:creationId xmlns:a16="http://schemas.microsoft.com/office/drawing/2014/main" id="{63C6A33F-621F-F793-AEAA-B024268E1185}"/>
              </a:ext>
            </a:extLst>
          </p:cNvPr>
          <p:cNvSpPr/>
          <p:nvPr/>
        </p:nvSpPr>
        <p:spPr>
          <a:xfrm>
            <a:off x="166802" y="4399244"/>
            <a:ext cx="179246" cy="179246"/>
          </a:xfrm>
          <a:prstGeom prst="ellipse">
            <a:avLst/>
          </a:prstGeom>
          <a:solidFill>
            <a:srgbClr val="4D5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B8B398A5-195E-2F61-A5E9-3661C22CF5E4}"/>
              </a:ext>
            </a:extLst>
          </p:cNvPr>
          <p:cNvSpPr txBox="1"/>
          <p:nvPr/>
        </p:nvSpPr>
        <p:spPr>
          <a:xfrm>
            <a:off x="382792" y="4287967"/>
            <a:ext cx="8274979" cy="576248"/>
          </a:xfrm>
          <a:prstGeom prst="rect">
            <a:avLst/>
          </a:prstGeom>
          <a:noFill/>
        </p:spPr>
        <p:txBody>
          <a:bodyPr wrap="square">
            <a:spAutoFit/>
          </a:bodyPr>
          <a:lstStyle/>
          <a:p>
            <a:pPr fontAlgn="base">
              <a:lnSpc>
                <a:spcPts val="1980"/>
              </a:lnSpc>
              <a:spcAft>
                <a:spcPts val="800"/>
              </a:spcAft>
            </a:pPr>
            <a:r>
              <a:rPr lang="fr-FR" sz="1200" b="1" dirty="0">
                <a:solidFill>
                  <a:srgbClr val="000000"/>
                </a:solidFill>
                <a:latin typeface="Arial" panose="020B0604020202020204" pitchFamily="34" charset="0"/>
                <a:cs typeface="Arial" panose="020B0604020202020204" pitchFamily="34" charset="0"/>
              </a:rPr>
              <a:t>Lecture : </a:t>
            </a:r>
            <a:r>
              <a:rPr lang="fr-FR" sz="1200" dirty="0">
                <a:solidFill>
                  <a:srgbClr val="000000"/>
                </a:solidFill>
                <a:latin typeface="Arial" panose="020B0604020202020204" pitchFamily="34" charset="0"/>
                <a:cs typeface="Arial" panose="020B0604020202020204" pitchFamily="34" charset="0"/>
              </a:rPr>
              <a:t>Grâce à la portée de lecture optimisée de 30 à 150 cm, que l’employé opère à partir d’un chariot élévateur et scanne la zone de stockage ou qu’il se tienne debout et prenne des colis à scanner, les données sont saisies.</a:t>
            </a:r>
          </a:p>
        </p:txBody>
      </p:sp>
    </p:spTree>
    <p:extLst>
      <p:ext uri="{BB962C8B-B14F-4D97-AF65-F5344CB8AC3E}">
        <p14:creationId xmlns:p14="http://schemas.microsoft.com/office/powerpoint/2010/main" val="1184673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E1B7B859-3B19-AA48-AC20-56D43EEB1EC8}"/>
              </a:ext>
            </a:extLst>
          </p:cNvPr>
          <p:cNvSpPr txBox="1"/>
          <p:nvPr/>
        </p:nvSpPr>
        <p:spPr>
          <a:xfrm>
            <a:off x="214489" y="901437"/>
            <a:ext cx="11763022" cy="338554"/>
          </a:xfrm>
          <a:prstGeom prst="rect">
            <a:avLst/>
          </a:prstGeom>
          <a:noFill/>
        </p:spPr>
        <p:txBody>
          <a:bodyPr wrap="square" rtlCol="0">
            <a:spAutoFit/>
          </a:bodyPr>
          <a:lstStyle/>
          <a:p>
            <a:r>
              <a:rPr lang="fr-FR" altLang="fr-FR" sz="1600" b="1">
                <a:solidFill>
                  <a:srgbClr val="3A5CA9"/>
                </a:solidFill>
                <a:latin typeface="Montserrat" pitchFamily="2" charset="77"/>
                <a:cs typeface="Arial"/>
              </a:rPr>
              <a:t>1. Caractéristiques</a:t>
            </a:r>
            <a:endParaRPr lang="fr-FR" sz="1600" b="1">
              <a:solidFill>
                <a:srgbClr val="3A5CA9"/>
              </a:solidFill>
              <a:latin typeface="Montserrat" pitchFamily="2" charset="77"/>
            </a:endParaRPr>
          </a:p>
        </p:txBody>
      </p:sp>
      <p:sp>
        <p:nvSpPr>
          <p:cNvPr id="11" name="ZoneTexte 10">
            <a:extLst>
              <a:ext uri="{FF2B5EF4-FFF2-40B4-BE49-F238E27FC236}">
                <a16:creationId xmlns:a16="http://schemas.microsoft.com/office/drawing/2014/main" id="{9DE189D9-E79F-CB4B-B66C-9212FE75ACE6}"/>
              </a:ext>
            </a:extLst>
          </p:cNvPr>
          <p:cNvSpPr txBox="1"/>
          <p:nvPr/>
        </p:nvSpPr>
        <p:spPr>
          <a:xfrm>
            <a:off x="287156" y="1565181"/>
            <a:ext cx="1606958"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dirty="0"/>
              <a:t>Scanner </a:t>
            </a:r>
          </a:p>
        </p:txBody>
      </p:sp>
      <p:sp>
        <p:nvSpPr>
          <p:cNvPr id="15" name="ZoneTexte 14">
            <a:extLst>
              <a:ext uri="{FF2B5EF4-FFF2-40B4-BE49-F238E27FC236}">
                <a16:creationId xmlns:a16="http://schemas.microsoft.com/office/drawing/2014/main" id="{A1A485E4-80A1-224E-B6BF-F68437606BB6}"/>
              </a:ext>
            </a:extLst>
          </p:cNvPr>
          <p:cNvSpPr txBox="1"/>
          <p:nvPr/>
        </p:nvSpPr>
        <p:spPr>
          <a:xfrm>
            <a:off x="296667" y="2117228"/>
            <a:ext cx="1583667" cy="646331"/>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t>Capacité de décodage de codes à barres</a:t>
            </a:r>
            <a:endParaRPr lang="fr-FR" dirty="0"/>
          </a:p>
        </p:txBody>
      </p:sp>
      <p:sp>
        <p:nvSpPr>
          <p:cNvPr id="16" name="ZoneTexte 15">
            <a:extLst>
              <a:ext uri="{FF2B5EF4-FFF2-40B4-BE49-F238E27FC236}">
                <a16:creationId xmlns:a16="http://schemas.microsoft.com/office/drawing/2014/main" id="{0470C1ED-E887-0444-A647-FB92D20703DD}"/>
              </a:ext>
            </a:extLst>
          </p:cNvPr>
          <p:cNvSpPr txBox="1"/>
          <p:nvPr/>
        </p:nvSpPr>
        <p:spPr>
          <a:xfrm>
            <a:off x="1985039" y="2354750"/>
            <a:ext cx="4540322" cy="276999"/>
          </a:xfrm>
          <a:prstGeom prst="rect">
            <a:avLst/>
          </a:prstGeom>
          <a:noFill/>
        </p:spPr>
        <p:txBody>
          <a:bodyPr wrap="square" rtlCol="0">
            <a:spAutoFit/>
          </a:bodyPr>
          <a:lstStyle/>
          <a:p>
            <a:r>
              <a:rPr lang="fr-FR" sz="1200" dirty="0">
                <a:latin typeface="Arial"/>
                <a:cs typeface="Arial"/>
              </a:rPr>
              <a:t>1D, 2D, postal </a:t>
            </a:r>
            <a:endParaRPr lang="fr-FR" sz="1200" dirty="0">
              <a:latin typeface="Arial" panose="020B0604020202020204" pitchFamily="34" charset="0"/>
              <a:cs typeface="Arial" panose="020B0604020202020204" pitchFamily="34" charset="0"/>
            </a:endParaRPr>
          </a:p>
        </p:txBody>
      </p:sp>
      <p:sp>
        <p:nvSpPr>
          <p:cNvPr id="19" name="ZoneTexte 18">
            <a:extLst>
              <a:ext uri="{FF2B5EF4-FFF2-40B4-BE49-F238E27FC236}">
                <a16:creationId xmlns:a16="http://schemas.microsoft.com/office/drawing/2014/main" id="{1F0B1F2F-792D-FB4E-95A0-A53C193F7558}"/>
              </a:ext>
            </a:extLst>
          </p:cNvPr>
          <p:cNvSpPr txBox="1"/>
          <p:nvPr/>
        </p:nvSpPr>
        <p:spPr>
          <a:xfrm>
            <a:off x="310446" y="2906309"/>
            <a:ext cx="1583668" cy="284562"/>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t>Nombre de scans</a:t>
            </a:r>
            <a:endParaRPr lang="fr-FR" dirty="0"/>
          </a:p>
        </p:txBody>
      </p:sp>
      <p:sp>
        <p:nvSpPr>
          <p:cNvPr id="20" name="ZoneTexte 19">
            <a:extLst>
              <a:ext uri="{FF2B5EF4-FFF2-40B4-BE49-F238E27FC236}">
                <a16:creationId xmlns:a16="http://schemas.microsoft.com/office/drawing/2014/main" id="{9F852F70-64FA-FA4F-A141-D307465B5721}"/>
              </a:ext>
            </a:extLst>
          </p:cNvPr>
          <p:cNvSpPr txBox="1"/>
          <p:nvPr/>
        </p:nvSpPr>
        <p:spPr>
          <a:xfrm>
            <a:off x="1910010" y="2808762"/>
            <a:ext cx="4426036" cy="461665"/>
          </a:xfrm>
          <a:prstGeom prst="rect">
            <a:avLst/>
          </a:prstGeom>
          <a:noFill/>
        </p:spPr>
        <p:txBody>
          <a:bodyPr wrap="square" rtlCol="0">
            <a:spAutoFit/>
          </a:bodyPr>
          <a:lstStyle/>
          <a:p>
            <a:r>
              <a:rPr lang="fr-FR" sz="1200" dirty="0">
                <a:latin typeface="Arial" panose="020B0604020202020204" pitchFamily="34" charset="0"/>
                <a:cs typeface="Arial" panose="020B0604020202020204" pitchFamily="34" charset="0"/>
              </a:rPr>
              <a:t>Environ 8 000 scans selon l'application et les conditions environnementales</a:t>
            </a:r>
            <a:endParaRPr lang="fr-FR" sz="1200" b="0" dirty="0">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4309ED7E-8E51-C84D-B1A0-7F23B09BAE11}"/>
              </a:ext>
            </a:extLst>
          </p:cNvPr>
          <p:cNvSpPr/>
          <p:nvPr/>
        </p:nvSpPr>
        <p:spPr>
          <a:xfrm>
            <a:off x="0" y="6148"/>
            <a:ext cx="12192000" cy="760147"/>
          </a:xfrm>
          <a:prstGeom prst="rect">
            <a:avLst/>
          </a:prstGeom>
          <a:solidFill>
            <a:srgbClr val="4D539D"/>
          </a:solidFill>
          <a:ln>
            <a:solidFill>
              <a:srgbClr val="3A5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ZoneTexte 40">
            <a:extLst>
              <a:ext uri="{FF2B5EF4-FFF2-40B4-BE49-F238E27FC236}">
                <a16:creationId xmlns:a16="http://schemas.microsoft.com/office/drawing/2014/main" id="{B0438731-FF61-794C-AFE0-DEED592508F6}"/>
              </a:ext>
            </a:extLst>
          </p:cNvPr>
          <p:cNvSpPr txBox="1"/>
          <p:nvPr/>
        </p:nvSpPr>
        <p:spPr>
          <a:xfrm>
            <a:off x="214489" y="64956"/>
            <a:ext cx="5246153" cy="369332"/>
          </a:xfrm>
          <a:prstGeom prst="rect">
            <a:avLst/>
          </a:prstGeom>
          <a:noFill/>
        </p:spPr>
        <p:txBody>
          <a:bodyPr wrap="square" rtlCol="0">
            <a:spAutoFit/>
          </a:bodyPr>
          <a:lstStyle/>
          <a:p>
            <a:r>
              <a:rPr lang="fr-FR" b="1" dirty="0">
                <a:solidFill>
                  <a:schemeClr val="bg1"/>
                </a:solidFill>
                <a:latin typeface="Montserrat" pitchFamily="2" charset="77"/>
                <a:cs typeface="Arial"/>
              </a:rPr>
              <a:t>BAGUE MARK BASIC PROGLOVE</a:t>
            </a:r>
            <a:endParaRPr lang="fr-FR" b="1" dirty="0">
              <a:solidFill>
                <a:schemeClr val="bg1"/>
              </a:solidFill>
              <a:latin typeface="Montserrat" pitchFamily="2" charset="77"/>
            </a:endParaRPr>
          </a:p>
        </p:txBody>
      </p:sp>
      <p:sp>
        <p:nvSpPr>
          <p:cNvPr id="42" name="ZoneTexte 41">
            <a:extLst>
              <a:ext uri="{FF2B5EF4-FFF2-40B4-BE49-F238E27FC236}">
                <a16:creationId xmlns:a16="http://schemas.microsoft.com/office/drawing/2014/main" id="{BF763C83-EDF0-014B-9139-E0D355ED4904}"/>
              </a:ext>
            </a:extLst>
          </p:cNvPr>
          <p:cNvSpPr txBox="1"/>
          <p:nvPr/>
        </p:nvSpPr>
        <p:spPr>
          <a:xfrm>
            <a:off x="214489" y="364110"/>
            <a:ext cx="3812079" cy="349839"/>
          </a:xfrm>
          <a:prstGeom prst="rect">
            <a:avLst/>
          </a:prstGeom>
          <a:noFill/>
        </p:spPr>
        <p:txBody>
          <a:bodyPr wrap="square" rtlCol="0">
            <a:spAutoFit/>
          </a:bodyPr>
          <a:lstStyle/>
          <a:p>
            <a:r>
              <a:rPr lang="fr-FR" altLang="fr-FR" sz="1600" dirty="0">
                <a:solidFill>
                  <a:schemeClr val="bg1"/>
                </a:solidFill>
                <a:latin typeface="Montserrat Medium" pitchFamily="2" charset="77"/>
                <a:cs typeface="Arial"/>
              </a:rPr>
              <a:t>Bague 1D/2D – Scanner main libre</a:t>
            </a:r>
            <a:endParaRPr lang="fr-FR" sz="1600" dirty="0">
              <a:solidFill>
                <a:schemeClr val="bg1"/>
              </a:solidFill>
              <a:latin typeface="Montserrat Medium" pitchFamily="2" charset="77"/>
            </a:endParaRPr>
          </a:p>
        </p:txBody>
      </p:sp>
      <p:pic>
        <p:nvPicPr>
          <p:cNvPr id="43" name="Image 42">
            <a:extLst>
              <a:ext uri="{FF2B5EF4-FFF2-40B4-BE49-F238E27FC236}">
                <a16:creationId xmlns:a16="http://schemas.microsoft.com/office/drawing/2014/main" id="{A52EA63F-6EF2-CA40-80D6-7E31CB7DCAD6}"/>
              </a:ext>
            </a:extLst>
          </p:cNvPr>
          <p:cNvPicPr>
            <a:picLocks noChangeAspect="1"/>
          </p:cNvPicPr>
          <p:nvPr/>
        </p:nvPicPr>
        <p:blipFill>
          <a:blip r:embed="rId3"/>
          <a:stretch>
            <a:fillRect/>
          </a:stretch>
        </p:blipFill>
        <p:spPr>
          <a:xfrm>
            <a:off x="10899820" y="99603"/>
            <a:ext cx="1077691" cy="518962"/>
          </a:xfrm>
          <a:prstGeom prst="rect">
            <a:avLst/>
          </a:prstGeom>
        </p:spPr>
      </p:pic>
      <p:sp>
        <p:nvSpPr>
          <p:cNvPr id="4" name="Espace réservé du numéro de diapositive 3">
            <a:extLst>
              <a:ext uri="{FF2B5EF4-FFF2-40B4-BE49-F238E27FC236}">
                <a16:creationId xmlns:a16="http://schemas.microsoft.com/office/drawing/2014/main" id="{9644B796-AA93-6F4D-BE20-8C150A2707F8}"/>
              </a:ext>
            </a:extLst>
          </p:cNvPr>
          <p:cNvSpPr>
            <a:spLocks noGrp="1"/>
          </p:cNvSpPr>
          <p:nvPr>
            <p:ph type="sldNum" sz="quarter" idx="12"/>
          </p:nvPr>
        </p:nvSpPr>
        <p:spPr/>
        <p:txBody>
          <a:bodyPr/>
          <a:lstStyle/>
          <a:p>
            <a:fld id="{267D925A-9F31-684B-94FD-95453C3524EA}" type="slidenum">
              <a:rPr lang="fr-FR" smtClean="0"/>
              <a:t>16</a:t>
            </a:fld>
            <a:endParaRPr lang="fr-FR"/>
          </a:p>
        </p:txBody>
      </p:sp>
      <p:sp>
        <p:nvSpPr>
          <p:cNvPr id="63" name="ZoneTexte 62">
            <a:extLst>
              <a:ext uri="{FF2B5EF4-FFF2-40B4-BE49-F238E27FC236}">
                <a16:creationId xmlns:a16="http://schemas.microsoft.com/office/drawing/2014/main" id="{6D97A3E4-99EC-EF4A-8061-954A044A2F24}"/>
              </a:ext>
            </a:extLst>
          </p:cNvPr>
          <p:cNvSpPr txBox="1"/>
          <p:nvPr/>
        </p:nvSpPr>
        <p:spPr>
          <a:xfrm>
            <a:off x="322446" y="3516062"/>
            <a:ext cx="1589312"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dirty="0"/>
              <a:t>Bluetooth</a:t>
            </a:r>
          </a:p>
        </p:txBody>
      </p:sp>
      <p:sp>
        <p:nvSpPr>
          <p:cNvPr id="65" name="ZoneTexte 64">
            <a:extLst>
              <a:ext uri="{FF2B5EF4-FFF2-40B4-BE49-F238E27FC236}">
                <a16:creationId xmlns:a16="http://schemas.microsoft.com/office/drawing/2014/main" id="{3B8132C0-F1E4-A349-89C7-B2CEA62B8C16}"/>
              </a:ext>
            </a:extLst>
          </p:cNvPr>
          <p:cNvSpPr txBox="1"/>
          <p:nvPr/>
        </p:nvSpPr>
        <p:spPr>
          <a:xfrm>
            <a:off x="1910010" y="3495706"/>
            <a:ext cx="3921239" cy="276999"/>
          </a:xfrm>
          <a:prstGeom prst="rect">
            <a:avLst/>
          </a:prstGeom>
          <a:noFill/>
        </p:spPr>
        <p:txBody>
          <a:bodyPr wrap="square" rtlCol="0">
            <a:spAutoFit/>
          </a:bodyPr>
          <a:lstStyle/>
          <a:p>
            <a:pPr marL="0" lvl="2" algn="just">
              <a:buClr>
                <a:srgbClr val="D4020C"/>
              </a:buClr>
              <a:defRPr/>
            </a:pPr>
            <a:r>
              <a:rPr lang="en-US" sz="1200" dirty="0">
                <a:latin typeface="Arial"/>
                <a:cs typeface="Arial"/>
              </a:rPr>
              <a:t>Bluetooth Low Energy 4.0, 4.1, 4.2, 5.0</a:t>
            </a:r>
            <a:endParaRPr lang="fr-FR" sz="1200" dirty="0">
              <a:latin typeface="Arial"/>
              <a:cs typeface="Arial"/>
            </a:endParaRPr>
          </a:p>
        </p:txBody>
      </p:sp>
      <p:sp>
        <p:nvSpPr>
          <p:cNvPr id="66" name="ZoneTexte 65">
            <a:extLst>
              <a:ext uri="{FF2B5EF4-FFF2-40B4-BE49-F238E27FC236}">
                <a16:creationId xmlns:a16="http://schemas.microsoft.com/office/drawing/2014/main" id="{818EA50C-82A6-A542-8006-FA28979DF204}"/>
              </a:ext>
            </a:extLst>
          </p:cNvPr>
          <p:cNvSpPr txBox="1"/>
          <p:nvPr/>
        </p:nvSpPr>
        <p:spPr>
          <a:xfrm>
            <a:off x="298948" y="4118252"/>
            <a:ext cx="1583667" cy="283005"/>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t>Batterie</a:t>
            </a:r>
            <a:endParaRPr lang="fr-FR" dirty="0"/>
          </a:p>
        </p:txBody>
      </p:sp>
      <p:sp>
        <p:nvSpPr>
          <p:cNvPr id="67" name="ZoneTexte 66">
            <a:extLst>
              <a:ext uri="{FF2B5EF4-FFF2-40B4-BE49-F238E27FC236}">
                <a16:creationId xmlns:a16="http://schemas.microsoft.com/office/drawing/2014/main" id="{5CDE82DB-92C6-6B4D-A834-243428A535F1}"/>
              </a:ext>
            </a:extLst>
          </p:cNvPr>
          <p:cNvSpPr txBox="1"/>
          <p:nvPr/>
        </p:nvSpPr>
        <p:spPr>
          <a:xfrm>
            <a:off x="1910009" y="4018340"/>
            <a:ext cx="4426037" cy="461665"/>
          </a:xfrm>
          <a:prstGeom prst="rect">
            <a:avLst/>
          </a:prstGeom>
          <a:noFill/>
        </p:spPr>
        <p:txBody>
          <a:bodyPr wrap="square" rtlCol="0">
            <a:spAutoFit/>
          </a:bodyPr>
          <a:lstStyle/>
          <a:p>
            <a:r>
              <a:rPr lang="fr-FR" sz="1200" dirty="0">
                <a:latin typeface="Arial"/>
                <a:cs typeface="Arial"/>
              </a:rPr>
              <a:t>670 mAh, Lithium polymère (rechargeable)</a:t>
            </a:r>
          </a:p>
          <a:p>
            <a:r>
              <a:rPr lang="fr-FR" sz="1200" dirty="0">
                <a:latin typeface="Arial"/>
                <a:cs typeface="Arial"/>
              </a:rPr>
              <a:t>Temps de charge : 2h avec la station de recharge </a:t>
            </a:r>
            <a:r>
              <a:rPr lang="fr-FR" sz="1200" dirty="0" err="1">
                <a:latin typeface="Arial"/>
                <a:cs typeface="Arial"/>
              </a:rPr>
              <a:t>ProGlove</a:t>
            </a:r>
            <a:endParaRPr lang="fr-FR" sz="1200" dirty="0">
              <a:latin typeface="Arial"/>
              <a:cs typeface="Arial"/>
            </a:endParaRPr>
          </a:p>
        </p:txBody>
      </p:sp>
      <p:sp>
        <p:nvSpPr>
          <p:cNvPr id="68" name="ZoneTexte 67">
            <a:extLst>
              <a:ext uri="{FF2B5EF4-FFF2-40B4-BE49-F238E27FC236}">
                <a16:creationId xmlns:a16="http://schemas.microsoft.com/office/drawing/2014/main" id="{66B940DD-D18A-154D-A941-41819C514910}"/>
              </a:ext>
            </a:extLst>
          </p:cNvPr>
          <p:cNvSpPr txBox="1"/>
          <p:nvPr/>
        </p:nvSpPr>
        <p:spPr>
          <a:xfrm>
            <a:off x="298949" y="4726448"/>
            <a:ext cx="1583666" cy="284562"/>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t>Température</a:t>
            </a:r>
            <a:endParaRPr lang="fr-FR" dirty="0"/>
          </a:p>
        </p:txBody>
      </p:sp>
      <p:sp>
        <p:nvSpPr>
          <p:cNvPr id="69" name="ZoneTexte 68">
            <a:extLst>
              <a:ext uri="{FF2B5EF4-FFF2-40B4-BE49-F238E27FC236}">
                <a16:creationId xmlns:a16="http://schemas.microsoft.com/office/drawing/2014/main" id="{B5256E09-8EEB-8D47-B69E-46BFAEF7FFAF}"/>
              </a:ext>
            </a:extLst>
          </p:cNvPr>
          <p:cNvSpPr txBox="1"/>
          <p:nvPr/>
        </p:nvSpPr>
        <p:spPr>
          <a:xfrm>
            <a:off x="1910010" y="4629117"/>
            <a:ext cx="3909951" cy="646331"/>
          </a:xfrm>
          <a:prstGeom prst="rect">
            <a:avLst/>
          </a:prstGeom>
          <a:noFill/>
        </p:spPr>
        <p:txBody>
          <a:bodyPr wrap="square" rtlCol="0">
            <a:spAutoFit/>
          </a:bodyPr>
          <a:lstStyle/>
          <a:p>
            <a:r>
              <a:rPr lang="fr-FR" sz="1200" dirty="0">
                <a:latin typeface="Arial"/>
                <a:cs typeface="Arial"/>
              </a:rPr>
              <a:t>Température en fonctionnement: de -20°C à 50°C </a:t>
            </a:r>
          </a:p>
          <a:p>
            <a:r>
              <a:rPr lang="fr-FR" sz="1200" dirty="0">
                <a:latin typeface="Arial"/>
                <a:cs typeface="Arial"/>
              </a:rPr>
              <a:t>Température de stockage: de -20°C à 60°C</a:t>
            </a:r>
          </a:p>
          <a:p>
            <a:r>
              <a:rPr lang="fr-FR" sz="1200" b="0" dirty="0">
                <a:latin typeface="Arial"/>
                <a:cs typeface="Arial"/>
              </a:rPr>
              <a:t>Température de charge : 5°C à </a:t>
            </a:r>
            <a:r>
              <a:rPr lang="fr-FR" sz="1200" dirty="0">
                <a:latin typeface="Arial"/>
                <a:cs typeface="Arial"/>
              </a:rPr>
              <a:t>40°C</a:t>
            </a:r>
            <a:endParaRPr lang="fr-FR" sz="1200" b="0" dirty="0">
              <a:latin typeface="Arial" panose="020B0604020202020204" pitchFamily="34" charset="0"/>
              <a:cs typeface="Arial" panose="020B0604020202020204" pitchFamily="34" charset="0"/>
            </a:endParaRPr>
          </a:p>
        </p:txBody>
      </p:sp>
      <p:sp>
        <p:nvSpPr>
          <p:cNvPr id="86" name="ZoneTexte 85">
            <a:extLst>
              <a:ext uri="{FF2B5EF4-FFF2-40B4-BE49-F238E27FC236}">
                <a16:creationId xmlns:a16="http://schemas.microsoft.com/office/drawing/2014/main" id="{C9860D15-872D-984A-85BF-B48B62D4E428}"/>
              </a:ext>
            </a:extLst>
          </p:cNvPr>
          <p:cNvSpPr txBox="1"/>
          <p:nvPr/>
        </p:nvSpPr>
        <p:spPr>
          <a:xfrm>
            <a:off x="6450331" y="2027001"/>
            <a:ext cx="1583668" cy="284562"/>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t>Dimensions</a:t>
            </a:r>
            <a:endParaRPr lang="fr-FR" dirty="0"/>
          </a:p>
        </p:txBody>
      </p:sp>
      <p:sp>
        <p:nvSpPr>
          <p:cNvPr id="87" name="ZoneTexte 86">
            <a:extLst>
              <a:ext uri="{FF2B5EF4-FFF2-40B4-BE49-F238E27FC236}">
                <a16:creationId xmlns:a16="http://schemas.microsoft.com/office/drawing/2014/main" id="{40BD3747-E8FC-8445-A794-9A2D7C4F980F}"/>
              </a:ext>
            </a:extLst>
          </p:cNvPr>
          <p:cNvSpPr txBox="1"/>
          <p:nvPr/>
        </p:nvSpPr>
        <p:spPr>
          <a:xfrm>
            <a:off x="8066497" y="1942755"/>
            <a:ext cx="3909951" cy="461665"/>
          </a:xfrm>
          <a:prstGeom prst="rect">
            <a:avLst/>
          </a:prstGeom>
          <a:noFill/>
        </p:spPr>
        <p:txBody>
          <a:bodyPr wrap="square" rtlCol="0">
            <a:spAutoFit/>
          </a:bodyPr>
          <a:lstStyle/>
          <a:p>
            <a:r>
              <a:rPr lang="fr-FR" sz="1200" dirty="0">
                <a:latin typeface="Arial"/>
                <a:cs typeface="Arial"/>
              </a:rPr>
              <a:t>Standard/Mig Range : 50 x 45 x 16 mm </a:t>
            </a:r>
          </a:p>
          <a:p>
            <a:r>
              <a:rPr lang="fr-FR" sz="1200" b="0" dirty="0">
                <a:latin typeface="Arial"/>
                <a:cs typeface="Arial"/>
              </a:rPr>
              <a:t>Multi-Ran</a:t>
            </a:r>
            <a:r>
              <a:rPr lang="fr-FR" sz="1200" dirty="0">
                <a:latin typeface="Arial"/>
                <a:cs typeface="Arial"/>
              </a:rPr>
              <a:t>ge : 50 x 45 x 17 mm</a:t>
            </a:r>
            <a:endParaRPr lang="fr-FR" sz="1200" b="0" dirty="0">
              <a:latin typeface="Arial" panose="020B0604020202020204" pitchFamily="34" charset="0"/>
              <a:cs typeface="Arial" panose="020B0604020202020204" pitchFamily="34" charset="0"/>
            </a:endParaRPr>
          </a:p>
        </p:txBody>
      </p:sp>
      <p:sp>
        <p:nvSpPr>
          <p:cNvPr id="88" name="ZoneTexte 87">
            <a:extLst>
              <a:ext uri="{FF2B5EF4-FFF2-40B4-BE49-F238E27FC236}">
                <a16:creationId xmlns:a16="http://schemas.microsoft.com/office/drawing/2014/main" id="{A1375A72-399D-2047-9CB0-67D275C517F7}"/>
              </a:ext>
            </a:extLst>
          </p:cNvPr>
          <p:cNvSpPr txBox="1"/>
          <p:nvPr/>
        </p:nvSpPr>
        <p:spPr>
          <a:xfrm>
            <a:off x="6451090" y="2514136"/>
            <a:ext cx="1582151"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t>Poids</a:t>
            </a:r>
            <a:endParaRPr lang="fr-FR" dirty="0"/>
          </a:p>
        </p:txBody>
      </p:sp>
      <p:sp>
        <p:nvSpPr>
          <p:cNvPr id="89" name="ZoneTexte 88">
            <a:extLst>
              <a:ext uri="{FF2B5EF4-FFF2-40B4-BE49-F238E27FC236}">
                <a16:creationId xmlns:a16="http://schemas.microsoft.com/office/drawing/2014/main" id="{4227B016-830A-4841-8957-82CA1CF6543B}"/>
              </a:ext>
            </a:extLst>
          </p:cNvPr>
          <p:cNvSpPr txBox="1"/>
          <p:nvPr/>
        </p:nvSpPr>
        <p:spPr>
          <a:xfrm>
            <a:off x="8066497" y="2542139"/>
            <a:ext cx="3874379" cy="276999"/>
          </a:xfrm>
          <a:prstGeom prst="rect">
            <a:avLst/>
          </a:prstGeom>
          <a:noFill/>
        </p:spPr>
        <p:txBody>
          <a:bodyPr wrap="square" rtlCol="0">
            <a:spAutoFit/>
          </a:bodyPr>
          <a:lstStyle/>
          <a:p>
            <a:pPr marL="0" lvl="2" algn="just">
              <a:buClr>
                <a:srgbClr val="D4020C"/>
              </a:buClr>
              <a:defRPr/>
            </a:pPr>
            <a:r>
              <a:rPr lang="fr-FR" sz="1200" dirty="0">
                <a:latin typeface="Arial"/>
                <a:cs typeface="Arial"/>
              </a:rPr>
              <a:t>40 g (standard/</a:t>
            </a:r>
            <a:r>
              <a:rPr lang="fr-FR" sz="1200" dirty="0" err="1">
                <a:latin typeface="Arial"/>
                <a:cs typeface="Arial"/>
              </a:rPr>
              <a:t>mid</a:t>
            </a:r>
            <a:r>
              <a:rPr lang="fr-FR" sz="1200" dirty="0">
                <a:latin typeface="Arial"/>
                <a:cs typeface="Arial"/>
              </a:rPr>
              <a:t> range) ; 39 g (multi-range)</a:t>
            </a:r>
          </a:p>
        </p:txBody>
      </p:sp>
      <p:sp>
        <p:nvSpPr>
          <p:cNvPr id="90" name="ZoneTexte 89">
            <a:extLst>
              <a:ext uri="{FF2B5EF4-FFF2-40B4-BE49-F238E27FC236}">
                <a16:creationId xmlns:a16="http://schemas.microsoft.com/office/drawing/2014/main" id="{A5D07C72-563F-7F4C-ABB7-95C8E11B70E9}"/>
              </a:ext>
            </a:extLst>
          </p:cNvPr>
          <p:cNvSpPr txBox="1"/>
          <p:nvPr/>
        </p:nvSpPr>
        <p:spPr>
          <a:xfrm>
            <a:off x="6447509" y="2993708"/>
            <a:ext cx="1589312"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dirty="0"/>
              <a:t>Humidité</a:t>
            </a:r>
          </a:p>
        </p:txBody>
      </p:sp>
      <p:sp>
        <p:nvSpPr>
          <p:cNvPr id="91" name="ZoneTexte 90">
            <a:extLst>
              <a:ext uri="{FF2B5EF4-FFF2-40B4-BE49-F238E27FC236}">
                <a16:creationId xmlns:a16="http://schemas.microsoft.com/office/drawing/2014/main" id="{21CFAEC5-D2A9-E345-9E4E-35EB5B5AB4CC}"/>
              </a:ext>
            </a:extLst>
          </p:cNvPr>
          <p:cNvSpPr txBox="1"/>
          <p:nvPr/>
        </p:nvSpPr>
        <p:spPr>
          <a:xfrm>
            <a:off x="8066497" y="3000268"/>
            <a:ext cx="3889998" cy="276999"/>
          </a:xfrm>
          <a:prstGeom prst="rect">
            <a:avLst/>
          </a:prstGeom>
          <a:noFill/>
        </p:spPr>
        <p:txBody>
          <a:bodyPr wrap="square" rtlCol="0">
            <a:spAutoFit/>
          </a:bodyPr>
          <a:lstStyle/>
          <a:p>
            <a:pPr marL="0" lvl="2" algn="just">
              <a:buClr>
                <a:srgbClr val="D4020C"/>
              </a:buClr>
              <a:defRPr/>
            </a:pPr>
            <a:r>
              <a:rPr lang="fr-FR" sz="1200" dirty="0">
                <a:latin typeface="Arial"/>
                <a:cs typeface="Arial"/>
              </a:rPr>
              <a:t>De 5% à 95% sans condensation</a:t>
            </a:r>
          </a:p>
        </p:txBody>
      </p:sp>
      <p:sp>
        <p:nvSpPr>
          <p:cNvPr id="8" name="ZoneTexte 7">
            <a:extLst>
              <a:ext uri="{FF2B5EF4-FFF2-40B4-BE49-F238E27FC236}">
                <a16:creationId xmlns:a16="http://schemas.microsoft.com/office/drawing/2014/main" id="{1F227AF6-D7A9-3B07-AEE7-9482099C2064}"/>
              </a:ext>
            </a:extLst>
          </p:cNvPr>
          <p:cNvSpPr txBox="1"/>
          <p:nvPr/>
        </p:nvSpPr>
        <p:spPr>
          <a:xfrm>
            <a:off x="264011" y="5336201"/>
            <a:ext cx="1606958" cy="461665"/>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dirty="0"/>
              <a:t>Résistance aux chutes </a:t>
            </a:r>
          </a:p>
        </p:txBody>
      </p:sp>
      <p:sp>
        <p:nvSpPr>
          <p:cNvPr id="10" name="ZoneTexte 9">
            <a:extLst>
              <a:ext uri="{FF2B5EF4-FFF2-40B4-BE49-F238E27FC236}">
                <a16:creationId xmlns:a16="http://schemas.microsoft.com/office/drawing/2014/main" id="{C3E96807-AF6C-C912-F604-FD52C6E31B39}"/>
              </a:ext>
            </a:extLst>
          </p:cNvPr>
          <p:cNvSpPr txBox="1"/>
          <p:nvPr/>
        </p:nvSpPr>
        <p:spPr>
          <a:xfrm>
            <a:off x="1910010" y="5351898"/>
            <a:ext cx="3921239" cy="461665"/>
          </a:xfrm>
          <a:prstGeom prst="rect">
            <a:avLst/>
          </a:prstGeom>
          <a:noFill/>
        </p:spPr>
        <p:txBody>
          <a:bodyPr wrap="square" rtlCol="0">
            <a:spAutoFit/>
          </a:bodyPr>
          <a:lstStyle/>
          <a:p>
            <a:pPr marL="0" lvl="2" algn="just">
              <a:buClr>
                <a:srgbClr val="D4020C"/>
              </a:buClr>
              <a:defRPr/>
            </a:pPr>
            <a:r>
              <a:rPr lang="fr-FR" sz="1200" dirty="0">
                <a:latin typeface="Arial"/>
                <a:cs typeface="Arial"/>
              </a:rPr>
              <a:t>Résiste à plusieurs chutes de 2 m sur du béton</a:t>
            </a:r>
          </a:p>
          <a:p>
            <a:pPr marL="0" lvl="2" algn="just">
              <a:buClr>
                <a:srgbClr val="D4020C"/>
              </a:buClr>
              <a:defRPr/>
            </a:pPr>
            <a:r>
              <a:rPr lang="fr-FR" sz="1200" dirty="0">
                <a:latin typeface="Arial"/>
                <a:cs typeface="Arial"/>
              </a:rPr>
              <a:t>2 000 chutes à 0,5 m</a:t>
            </a:r>
          </a:p>
        </p:txBody>
      </p:sp>
      <p:sp>
        <p:nvSpPr>
          <p:cNvPr id="12" name="ZoneTexte 11">
            <a:extLst>
              <a:ext uri="{FF2B5EF4-FFF2-40B4-BE49-F238E27FC236}">
                <a16:creationId xmlns:a16="http://schemas.microsoft.com/office/drawing/2014/main" id="{B3431E32-961A-BE91-CC4E-D9511581CC23}"/>
              </a:ext>
            </a:extLst>
          </p:cNvPr>
          <p:cNvSpPr txBox="1"/>
          <p:nvPr/>
        </p:nvSpPr>
        <p:spPr>
          <a:xfrm>
            <a:off x="275657" y="6123056"/>
            <a:ext cx="1583667" cy="461665"/>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t>Indice d’étanchéité</a:t>
            </a:r>
            <a:endParaRPr lang="fr-FR" dirty="0"/>
          </a:p>
        </p:txBody>
      </p:sp>
      <p:sp>
        <p:nvSpPr>
          <p:cNvPr id="14" name="ZoneTexte 13">
            <a:extLst>
              <a:ext uri="{FF2B5EF4-FFF2-40B4-BE49-F238E27FC236}">
                <a16:creationId xmlns:a16="http://schemas.microsoft.com/office/drawing/2014/main" id="{033DD637-40FA-563A-1AA1-6857A7171A13}"/>
              </a:ext>
            </a:extLst>
          </p:cNvPr>
          <p:cNvSpPr txBox="1"/>
          <p:nvPr/>
        </p:nvSpPr>
        <p:spPr>
          <a:xfrm>
            <a:off x="1894114" y="6247494"/>
            <a:ext cx="3909951" cy="276999"/>
          </a:xfrm>
          <a:prstGeom prst="rect">
            <a:avLst/>
          </a:prstGeom>
          <a:noFill/>
        </p:spPr>
        <p:txBody>
          <a:bodyPr wrap="square" rtlCol="0">
            <a:spAutoFit/>
          </a:bodyPr>
          <a:lstStyle/>
          <a:p>
            <a:r>
              <a:rPr lang="fr-FR" sz="1200" dirty="0">
                <a:latin typeface="Arial"/>
                <a:cs typeface="Arial"/>
              </a:rPr>
              <a:t>IP54 </a:t>
            </a:r>
            <a:endParaRPr lang="fr-FR" sz="1200" dirty="0">
              <a:latin typeface="Arial" panose="020B0604020202020204" pitchFamily="34" charset="0"/>
              <a:cs typeface="Arial" panose="020B0604020202020204" pitchFamily="34" charset="0"/>
            </a:endParaRPr>
          </a:p>
        </p:txBody>
      </p:sp>
      <p:sp>
        <p:nvSpPr>
          <p:cNvPr id="22" name="ZoneTexte 21">
            <a:extLst>
              <a:ext uri="{FF2B5EF4-FFF2-40B4-BE49-F238E27FC236}">
                <a16:creationId xmlns:a16="http://schemas.microsoft.com/office/drawing/2014/main" id="{23D721DD-81AE-335B-A6C9-17E4A3B3E545}"/>
              </a:ext>
            </a:extLst>
          </p:cNvPr>
          <p:cNvSpPr txBox="1"/>
          <p:nvPr/>
        </p:nvSpPr>
        <p:spPr>
          <a:xfrm>
            <a:off x="1925663" y="1360896"/>
            <a:ext cx="4083057" cy="1015663"/>
          </a:xfrm>
          <a:prstGeom prst="rect">
            <a:avLst/>
          </a:prstGeom>
          <a:noFill/>
        </p:spPr>
        <p:txBody>
          <a:bodyPr wrap="square">
            <a:spAutoFit/>
          </a:bodyPr>
          <a:lstStyle/>
          <a:p>
            <a:r>
              <a:rPr lang="fr-FR" sz="1200" dirty="0">
                <a:latin typeface="Arial" panose="020B0604020202020204" pitchFamily="34" charset="0"/>
                <a:cs typeface="Arial" panose="020B0604020202020204" pitchFamily="34" charset="0"/>
              </a:rPr>
              <a:t>Champ de vision de lecture :</a:t>
            </a:r>
          </a:p>
          <a:p>
            <a:r>
              <a:rPr lang="fr-FR" sz="1200" dirty="0">
                <a:latin typeface="Arial" panose="020B0604020202020204" pitchFamily="34" charset="0"/>
                <a:cs typeface="Arial" panose="020B0604020202020204" pitchFamily="34" charset="0"/>
              </a:rPr>
              <a:t>- Standard range :  horizontal: 48°, vertical: 36,7°</a:t>
            </a:r>
          </a:p>
          <a:p>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Mid</a:t>
            </a:r>
            <a:r>
              <a:rPr lang="fr-FR" sz="1200" dirty="0">
                <a:latin typeface="Arial" panose="020B0604020202020204" pitchFamily="34" charset="0"/>
                <a:cs typeface="Arial" panose="020B0604020202020204" pitchFamily="34" charset="0"/>
              </a:rPr>
              <a:t> Range : horizontal : 31° , vertical : 23°</a:t>
            </a:r>
          </a:p>
          <a:p>
            <a:r>
              <a:rPr lang="fr-FR" sz="1200" dirty="0">
                <a:latin typeface="Arial" panose="020B0604020202020204" pitchFamily="34" charset="0"/>
                <a:cs typeface="Arial" panose="020B0604020202020204" pitchFamily="34" charset="0"/>
              </a:rPr>
              <a:t>- Multi-range : : horizontal : 37° , vertical : 21°</a:t>
            </a:r>
          </a:p>
          <a:p>
            <a:endParaRPr lang="fr-FR" sz="1200" dirty="0">
              <a:latin typeface="Arial" panose="020B0604020202020204" pitchFamily="34" charset="0"/>
              <a:cs typeface="Arial" panose="020B0604020202020204" pitchFamily="34" charset="0"/>
            </a:endParaRPr>
          </a:p>
        </p:txBody>
      </p:sp>
      <p:sp>
        <p:nvSpPr>
          <p:cNvPr id="25" name="ZoneTexte 24">
            <a:extLst>
              <a:ext uri="{FF2B5EF4-FFF2-40B4-BE49-F238E27FC236}">
                <a16:creationId xmlns:a16="http://schemas.microsoft.com/office/drawing/2014/main" id="{816DD65C-815E-60B7-A9F3-9FE9176607B0}"/>
              </a:ext>
            </a:extLst>
          </p:cNvPr>
          <p:cNvSpPr txBox="1"/>
          <p:nvPr/>
        </p:nvSpPr>
        <p:spPr>
          <a:xfrm>
            <a:off x="6459539" y="1377710"/>
            <a:ext cx="1606958" cy="461665"/>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dirty="0"/>
              <a:t>Distance de lecture</a:t>
            </a:r>
          </a:p>
        </p:txBody>
      </p:sp>
      <p:sp>
        <p:nvSpPr>
          <p:cNvPr id="26" name="ZoneTexte 25">
            <a:extLst>
              <a:ext uri="{FF2B5EF4-FFF2-40B4-BE49-F238E27FC236}">
                <a16:creationId xmlns:a16="http://schemas.microsoft.com/office/drawing/2014/main" id="{012D392E-39CD-4984-0A2E-A5F0DD26D505}"/>
              </a:ext>
            </a:extLst>
          </p:cNvPr>
          <p:cNvSpPr txBox="1"/>
          <p:nvPr/>
        </p:nvSpPr>
        <p:spPr>
          <a:xfrm>
            <a:off x="8050878" y="1494481"/>
            <a:ext cx="3889998" cy="276999"/>
          </a:xfrm>
          <a:prstGeom prst="rect">
            <a:avLst/>
          </a:prstGeom>
          <a:noFill/>
        </p:spPr>
        <p:txBody>
          <a:bodyPr wrap="square" rtlCol="0">
            <a:spAutoFit/>
          </a:bodyPr>
          <a:lstStyle/>
          <a:p>
            <a:pPr marL="0" lvl="2" algn="just">
              <a:buClr>
                <a:srgbClr val="D4020C"/>
              </a:buClr>
              <a:defRPr/>
            </a:pPr>
            <a:r>
              <a:rPr lang="fr-FR" sz="1200" dirty="0">
                <a:latin typeface="Arial"/>
                <a:cs typeface="Arial"/>
              </a:rPr>
              <a:t>Standard/</a:t>
            </a:r>
            <a:r>
              <a:rPr lang="fr-FR" sz="1200" dirty="0" err="1">
                <a:latin typeface="Arial"/>
                <a:cs typeface="Arial"/>
              </a:rPr>
              <a:t>Mid</a:t>
            </a:r>
            <a:r>
              <a:rPr lang="fr-FR" sz="1200" dirty="0">
                <a:latin typeface="Arial"/>
                <a:cs typeface="Arial"/>
              </a:rPr>
              <a:t> Range/Multi-Range </a:t>
            </a:r>
          </a:p>
        </p:txBody>
      </p:sp>
      <p:sp>
        <p:nvSpPr>
          <p:cNvPr id="2" name="ZoneTexte 1">
            <a:extLst>
              <a:ext uri="{FF2B5EF4-FFF2-40B4-BE49-F238E27FC236}">
                <a16:creationId xmlns:a16="http://schemas.microsoft.com/office/drawing/2014/main" id="{16293622-950B-468E-14BD-529587B1BD09}"/>
              </a:ext>
            </a:extLst>
          </p:cNvPr>
          <p:cNvSpPr txBox="1"/>
          <p:nvPr/>
        </p:nvSpPr>
        <p:spPr>
          <a:xfrm>
            <a:off x="6443929" y="3437808"/>
            <a:ext cx="1589312"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dirty="0"/>
              <a:t>Garantie</a:t>
            </a:r>
          </a:p>
        </p:txBody>
      </p:sp>
      <p:sp>
        <p:nvSpPr>
          <p:cNvPr id="3" name="ZoneTexte 2">
            <a:extLst>
              <a:ext uri="{FF2B5EF4-FFF2-40B4-BE49-F238E27FC236}">
                <a16:creationId xmlns:a16="http://schemas.microsoft.com/office/drawing/2014/main" id="{5EC6159A-34DE-A3E9-8B14-DE76538B4971}"/>
              </a:ext>
            </a:extLst>
          </p:cNvPr>
          <p:cNvSpPr txBox="1"/>
          <p:nvPr/>
        </p:nvSpPr>
        <p:spPr>
          <a:xfrm>
            <a:off x="8050878" y="3437807"/>
            <a:ext cx="3889998" cy="276999"/>
          </a:xfrm>
          <a:prstGeom prst="rect">
            <a:avLst/>
          </a:prstGeom>
          <a:noFill/>
        </p:spPr>
        <p:txBody>
          <a:bodyPr wrap="square" rtlCol="0">
            <a:spAutoFit/>
          </a:bodyPr>
          <a:lstStyle/>
          <a:p>
            <a:pPr marL="0" lvl="2" algn="just">
              <a:buClr>
                <a:srgbClr val="D4020C"/>
              </a:buClr>
              <a:defRPr/>
            </a:pPr>
            <a:r>
              <a:rPr lang="fr-FR" sz="1200" dirty="0">
                <a:latin typeface="Arial"/>
                <a:cs typeface="Arial"/>
              </a:rPr>
              <a:t>12 mois garantie constructeur</a:t>
            </a:r>
          </a:p>
        </p:txBody>
      </p:sp>
      <p:pic>
        <p:nvPicPr>
          <p:cNvPr id="6" name="Picture 4">
            <a:extLst>
              <a:ext uri="{FF2B5EF4-FFF2-40B4-BE49-F238E27FC236}">
                <a16:creationId xmlns:a16="http://schemas.microsoft.com/office/drawing/2014/main" id="{AC2CEF2F-83DE-1FF8-E43D-D5E7337D2B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330" t="14810" r="7425" b="22270"/>
          <a:stretch/>
        </p:blipFill>
        <p:spPr bwMode="auto">
          <a:xfrm>
            <a:off x="7263018" y="4304094"/>
            <a:ext cx="2986225" cy="1988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470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E1B7B859-3B19-AA48-AC20-56D43EEB1EC8}"/>
              </a:ext>
            </a:extLst>
          </p:cNvPr>
          <p:cNvSpPr txBox="1"/>
          <p:nvPr/>
        </p:nvSpPr>
        <p:spPr>
          <a:xfrm>
            <a:off x="168189" y="879675"/>
            <a:ext cx="7552267" cy="338554"/>
          </a:xfrm>
          <a:prstGeom prst="rect">
            <a:avLst/>
          </a:prstGeom>
          <a:noFill/>
        </p:spPr>
        <p:txBody>
          <a:bodyPr wrap="square" rtlCol="0">
            <a:spAutoFit/>
          </a:bodyPr>
          <a:lstStyle/>
          <a:p>
            <a:r>
              <a:rPr lang="fr-FR" altLang="fr-FR" sz="1600" b="1" dirty="0">
                <a:solidFill>
                  <a:srgbClr val="3A5CA9"/>
                </a:solidFill>
                <a:latin typeface="Montserrat" pitchFamily="2" charset="77"/>
                <a:cs typeface="Arial"/>
              </a:rPr>
              <a:t>2. Accessoires</a:t>
            </a:r>
            <a:endParaRPr lang="fr-FR" sz="1600" b="1" dirty="0">
              <a:solidFill>
                <a:srgbClr val="3A5CA9"/>
              </a:solidFill>
              <a:latin typeface="Montserrat" pitchFamily="2" charset="77"/>
            </a:endParaRPr>
          </a:p>
        </p:txBody>
      </p:sp>
      <p:sp>
        <p:nvSpPr>
          <p:cNvPr id="28" name="Rectangle 27">
            <a:extLst>
              <a:ext uri="{FF2B5EF4-FFF2-40B4-BE49-F238E27FC236}">
                <a16:creationId xmlns:a16="http://schemas.microsoft.com/office/drawing/2014/main" id="{46FC6038-7AE2-5545-B9B0-0C291CB689C1}"/>
              </a:ext>
            </a:extLst>
          </p:cNvPr>
          <p:cNvSpPr/>
          <p:nvPr/>
        </p:nvSpPr>
        <p:spPr>
          <a:xfrm>
            <a:off x="0" y="-5857"/>
            <a:ext cx="12192000" cy="760147"/>
          </a:xfrm>
          <a:prstGeom prst="rect">
            <a:avLst/>
          </a:prstGeom>
          <a:solidFill>
            <a:srgbClr val="4D539D"/>
          </a:solidFill>
          <a:ln>
            <a:solidFill>
              <a:srgbClr val="3A5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6" name="Image 35">
            <a:extLst>
              <a:ext uri="{FF2B5EF4-FFF2-40B4-BE49-F238E27FC236}">
                <a16:creationId xmlns:a16="http://schemas.microsoft.com/office/drawing/2014/main" id="{7BE98EB6-5048-1A49-95DB-9DE0CAB0C736}"/>
              </a:ext>
            </a:extLst>
          </p:cNvPr>
          <p:cNvPicPr>
            <a:picLocks noChangeAspect="1"/>
          </p:cNvPicPr>
          <p:nvPr/>
        </p:nvPicPr>
        <p:blipFill>
          <a:blip r:embed="rId2"/>
          <a:stretch>
            <a:fillRect/>
          </a:stretch>
        </p:blipFill>
        <p:spPr>
          <a:xfrm>
            <a:off x="10899820" y="99603"/>
            <a:ext cx="1077691" cy="518962"/>
          </a:xfrm>
          <a:prstGeom prst="rect">
            <a:avLst/>
          </a:prstGeom>
        </p:spPr>
      </p:pic>
      <p:sp>
        <p:nvSpPr>
          <p:cNvPr id="3" name="Espace réservé du numéro de diapositive 2">
            <a:extLst>
              <a:ext uri="{FF2B5EF4-FFF2-40B4-BE49-F238E27FC236}">
                <a16:creationId xmlns:a16="http://schemas.microsoft.com/office/drawing/2014/main" id="{FA35DC1F-7FB8-A041-8368-F79E01C4B68E}"/>
              </a:ext>
            </a:extLst>
          </p:cNvPr>
          <p:cNvSpPr>
            <a:spLocks noGrp="1"/>
          </p:cNvSpPr>
          <p:nvPr>
            <p:ph type="sldNum" sz="quarter" idx="12"/>
          </p:nvPr>
        </p:nvSpPr>
        <p:spPr>
          <a:xfrm>
            <a:off x="9358745" y="6393272"/>
            <a:ext cx="2743200" cy="365125"/>
          </a:xfrm>
        </p:spPr>
        <p:txBody>
          <a:bodyPr/>
          <a:lstStyle/>
          <a:p>
            <a:fld id="{267D925A-9F31-684B-94FD-95453C3524EA}" type="slidenum">
              <a:rPr lang="fr-FR" smtClean="0"/>
              <a:pPr/>
              <a:t>17</a:t>
            </a:fld>
            <a:endParaRPr lang="fr-FR"/>
          </a:p>
        </p:txBody>
      </p:sp>
      <p:graphicFrame>
        <p:nvGraphicFramePr>
          <p:cNvPr id="15" name="Tableau 77">
            <a:extLst>
              <a:ext uri="{FF2B5EF4-FFF2-40B4-BE49-F238E27FC236}">
                <a16:creationId xmlns:a16="http://schemas.microsoft.com/office/drawing/2014/main" id="{1854A1AF-19BC-AA46-B9AE-F58EF968F050}"/>
              </a:ext>
            </a:extLst>
          </p:cNvPr>
          <p:cNvGraphicFramePr>
            <a:graphicFrameLocks noGrp="1"/>
          </p:cNvGraphicFramePr>
          <p:nvPr/>
        </p:nvGraphicFramePr>
        <p:xfrm>
          <a:off x="193183" y="1343614"/>
          <a:ext cx="11784328" cy="5319915"/>
        </p:xfrm>
        <a:graphic>
          <a:graphicData uri="http://schemas.openxmlformats.org/drawingml/2006/table">
            <a:tbl>
              <a:tblPr firstRow="1" bandRow="1">
                <a:tableStyleId>{5C22544A-7EE6-4342-B048-85BDC9FD1C3A}</a:tableStyleId>
              </a:tblPr>
              <a:tblGrid>
                <a:gridCol w="1329916">
                  <a:extLst>
                    <a:ext uri="{9D8B030D-6E8A-4147-A177-3AD203B41FA5}">
                      <a16:colId xmlns:a16="http://schemas.microsoft.com/office/drawing/2014/main" val="1133923448"/>
                    </a:ext>
                  </a:extLst>
                </a:gridCol>
                <a:gridCol w="3293600">
                  <a:extLst>
                    <a:ext uri="{9D8B030D-6E8A-4147-A177-3AD203B41FA5}">
                      <a16:colId xmlns:a16="http://schemas.microsoft.com/office/drawing/2014/main" val="3140308974"/>
                    </a:ext>
                  </a:extLst>
                </a:gridCol>
                <a:gridCol w="3219718">
                  <a:extLst>
                    <a:ext uri="{9D8B030D-6E8A-4147-A177-3AD203B41FA5}">
                      <a16:colId xmlns:a16="http://schemas.microsoft.com/office/drawing/2014/main" val="436552001"/>
                    </a:ext>
                  </a:extLst>
                </a:gridCol>
                <a:gridCol w="3941094">
                  <a:extLst>
                    <a:ext uri="{9D8B030D-6E8A-4147-A177-3AD203B41FA5}">
                      <a16:colId xmlns:a16="http://schemas.microsoft.com/office/drawing/2014/main" val="1563058237"/>
                    </a:ext>
                  </a:extLst>
                </a:gridCol>
              </a:tblGrid>
              <a:tr h="1913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altLang="fr-FR" sz="1200" dirty="0">
                        <a:latin typeface="Montserrat" pitchFamily="2"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fr-FR" sz="1200" dirty="0">
                          <a:latin typeface="Montserrat" pitchFamily="2" charset="77"/>
                        </a:rPr>
                        <a:t>Index Trigger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D539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fr-FR" sz="1200" dirty="0">
                          <a:latin typeface="Montserrat" pitchFamily="2" charset="77"/>
                        </a:rPr>
                        <a:t>Hand Strap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D539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fr-FR" sz="1200" dirty="0" err="1">
                          <a:latin typeface="Montserrat" pitchFamily="2" charset="77"/>
                        </a:rPr>
                        <a:t>Reel</a:t>
                      </a:r>
                      <a:endParaRPr lang="fr-FR" altLang="fr-FR" sz="1200" dirty="0">
                        <a:latin typeface="Montserrat"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D539D"/>
                    </a:solidFill>
                  </a:tcPr>
                </a:tc>
                <a:extLst>
                  <a:ext uri="{0D108BD9-81ED-4DB2-BD59-A6C34878D82A}">
                    <a16:rowId xmlns:a16="http://schemas.microsoft.com/office/drawing/2014/main" val="1640968773"/>
                  </a:ext>
                </a:extLst>
              </a:tr>
              <a:tr h="15438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altLang="fr-FR" sz="1200" dirty="0">
                        <a:latin typeface="Montserrat" pitchFamily="2" charset="77"/>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altLang="fr-FR" sz="1200">
                        <a:latin typeface="Montserrat" pitchFamily="2" charset="7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altLang="fr-FR" sz="1200" dirty="0">
                        <a:latin typeface="Montserrat" pitchFamily="2" charset="7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altLang="fr-FR" sz="1200" dirty="0">
                        <a:latin typeface="Montserrat" pitchFamily="2" charset="7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048909"/>
                  </a:ext>
                </a:extLst>
              </a:tr>
              <a:tr h="877889">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altLang="fr-FR" sz="1200" b="0" dirty="0">
                          <a:solidFill>
                            <a:schemeClr val="tx1"/>
                          </a:solidFill>
                          <a:latin typeface="Arial" panose="020B0604020202020204" pitchFamily="34" charset="0"/>
                          <a:cs typeface="Arial" panose="020B060402020202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Ergonomie la meilleure de sa catégorie</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Des gains d’efficacité fiables</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Cas d'utilisation polyvalent adapté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Arial" panose="020B0604020202020204" pitchFamily="34" charset="0"/>
                          <a:ea typeface="+mn-ea"/>
                          <a:cs typeface="Arial" panose="020B0604020202020204" pitchFamily="34" charset="0"/>
                        </a:rPr>
                        <a:t>Accessible, flexible et pratique​</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Arial" panose="020B0604020202020204" pitchFamily="34" charset="0"/>
                          <a:ea typeface="+mn-ea"/>
                          <a:cs typeface="Arial" panose="020B0604020202020204" pitchFamily="34" charset="0"/>
                        </a:rPr>
                        <a:t>Numérisation portable pour toute application de pointe tout au long de la chaîne de valeur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Ajustement aéré et confortable pour une utilisation quotidienne facile​</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Approche flexible et universelle</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Un retour sur investissement abordable, rapide et élevé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7861666"/>
                  </a:ext>
                </a:extLst>
              </a:tr>
              <a:tr h="468791">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altLang="fr-FR" sz="1200" b="0" dirty="0">
                          <a:solidFill>
                            <a:schemeClr val="tx1"/>
                          </a:solidFill>
                          <a:latin typeface="Arial" panose="020B0604020202020204" pitchFamily="34" charset="0"/>
                          <a:cs typeface="Arial" panose="020B0604020202020204" pitchFamily="34" charset="0"/>
                        </a:rPr>
                        <a:t>Fixation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Variantes optimisées pour la taille de la main qui s'enroulent en un seul mouvement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Arial" panose="020B0604020202020204" pitchFamily="34" charset="0"/>
                          <a:ea typeface="+mn-ea"/>
                          <a:cs typeface="Arial" panose="020B0604020202020204" pitchFamily="34" charset="0"/>
                        </a:rPr>
                        <a:t>Plusieurs options de fixation pour les appareils non portés à la main​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Bande Velcro extensible avec fixation flexible​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0630391"/>
                  </a:ext>
                </a:extLst>
              </a:tr>
              <a:tr h="746975">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altLang="fr-FR" sz="1200" b="0" dirty="0">
                          <a:solidFill>
                            <a:schemeClr val="tx1"/>
                          </a:solidFill>
                          <a:latin typeface="Arial" panose="020B0604020202020204" pitchFamily="34" charset="0"/>
                          <a:cs typeface="Arial" panose="020B0604020202020204" pitchFamily="34" charset="0"/>
                        </a:rPr>
                        <a:t>Tailles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altLang="fr-FR" sz="1200" b="0" dirty="0">
                          <a:solidFill>
                            <a:schemeClr val="tx1"/>
                          </a:solidFill>
                          <a:latin typeface="Arial" panose="020B0604020202020204" pitchFamily="34" charset="0"/>
                          <a:cs typeface="Arial" panose="020B0604020202020204" pitchFamily="34" charset="0"/>
                        </a:rPr>
                        <a:t>6 variantes : </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Taille S, M, L​</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Pour gaucher ou </a:t>
                      </a:r>
                      <a:r>
                        <a:rPr lang="fr-FR" altLang="fr-FR" sz="1200" b="0" dirty="0" err="1">
                          <a:solidFill>
                            <a:schemeClr val="tx1"/>
                          </a:solidFill>
                          <a:latin typeface="Arial" panose="020B0604020202020204" pitchFamily="34" charset="0"/>
                          <a:cs typeface="Arial" panose="020B0604020202020204" pitchFamily="34" charset="0"/>
                        </a:rPr>
                        <a:t>droitie</a:t>
                      </a:r>
                      <a:r>
                        <a:rPr lang="fr-FR" altLang="fr-FR" sz="1200" b="0" dirty="0">
                          <a:solidFill>
                            <a:schemeClr val="tx1"/>
                          </a:solidFill>
                          <a:latin typeface="Arial" panose="020B0604020202020204" pitchFamily="34" charset="0"/>
                          <a:cs typeface="Arial" panose="020B0604020202020204" pitchFamily="34"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kern="1200" dirty="0">
                          <a:solidFill>
                            <a:schemeClr val="tx1"/>
                          </a:solidFill>
                          <a:latin typeface="Arial" panose="020B0604020202020204" pitchFamily="34" charset="0"/>
                          <a:ea typeface="+mn-ea"/>
                          <a:cs typeface="Arial" panose="020B0604020202020204" pitchFamily="34" charset="0"/>
                        </a:rPr>
                        <a:t>1 variante​ : </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Arial" panose="020B0604020202020204" pitchFamily="34" charset="0"/>
                          <a:ea typeface="+mn-ea"/>
                          <a:cs typeface="Arial" panose="020B0604020202020204" pitchFamily="34" charset="0"/>
                        </a:rPr>
                        <a:t>Fil rétractable (70 cm)​</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Arial" panose="020B0604020202020204" pitchFamily="34" charset="0"/>
                          <a:ea typeface="+mn-ea"/>
                          <a:cs typeface="Arial" panose="020B0604020202020204" pitchFamily="34" charset="0"/>
                        </a:rPr>
                        <a:t>En option avec lanière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kern="1200" dirty="0">
                          <a:solidFill>
                            <a:schemeClr val="tx1"/>
                          </a:solidFill>
                          <a:latin typeface="Arial" panose="020B0604020202020204" pitchFamily="34" charset="0"/>
                          <a:ea typeface="+mn-ea"/>
                          <a:cs typeface="Arial" panose="020B0604020202020204" pitchFamily="34" charset="0"/>
                        </a:rPr>
                        <a:t>2 variantes​ : </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Arial" panose="020B0604020202020204" pitchFamily="34" charset="0"/>
                          <a:ea typeface="+mn-ea"/>
                          <a:cs typeface="Arial" panose="020B0604020202020204" pitchFamily="34" charset="0"/>
                        </a:rPr>
                        <a:t>Taille unique</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Arial" panose="020B0604020202020204" pitchFamily="34" charset="0"/>
                          <a:ea typeface="+mn-ea"/>
                          <a:cs typeface="Arial" panose="020B0604020202020204" pitchFamily="34" charset="0"/>
                        </a:rPr>
                        <a:t>Pour gaucher ou droitier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292859"/>
                  </a:ext>
                </a:extLst>
              </a:tr>
              <a:tr h="233818">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altLang="fr-FR" sz="1200" b="0" dirty="0">
                          <a:solidFill>
                            <a:schemeClr val="tx1"/>
                          </a:solidFill>
                          <a:latin typeface="Arial" panose="020B0604020202020204" pitchFamily="34" charset="0"/>
                          <a:cs typeface="Arial" panose="020B0604020202020204" pitchFamily="34" charset="0"/>
                        </a:rPr>
                        <a:t>Température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-5°C  à +50°C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Arial" panose="020B0604020202020204" pitchFamily="34" charset="0"/>
                          <a:ea typeface="+mn-ea"/>
                          <a:cs typeface="Arial" panose="020B0604020202020204" pitchFamily="34" charset="0"/>
                        </a:rPr>
                        <a:t>-20°C to +50°C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5°C to +45°C​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644798"/>
                  </a:ext>
                </a:extLst>
              </a:tr>
              <a:tr h="877889">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altLang="fr-FR" sz="1200" b="0" dirty="0">
                          <a:solidFill>
                            <a:schemeClr val="tx1"/>
                          </a:solidFill>
                          <a:latin typeface="Arial" panose="020B0604020202020204" pitchFamily="34" charset="0"/>
                          <a:cs typeface="Arial" panose="020B0604020202020204" pitchFamily="34" charset="0"/>
                        </a:rPr>
                        <a:t>Manipulation des unités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Optimisé pour un environnement de travail spécialisé au rythme rapide avec une durée de vie prolongée de l'unité.</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Aucune pièce de fixation supplémentaire n'est nécessaire.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Arial" panose="020B0604020202020204" pitchFamily="34" charset="0"/>
                          <a:ea typeface="+mn-ea"/>
                          <a:cs typeface="Arial" panose="020B0604020202020204" pitchFamily="34" charset="0"/>
                        </a:rPr>
                        <a:t>Manipulation de l'unité sans souci grâce à une variante.​</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Arial" panose="020B0604020202020204" pitchFamily="34" charset="0"/>
                          <a:ea typeface="+mn-ea"/>
                          <a:cs typeface="Arial" panose="020B0604020202020204" pitchFamily="34" charset="0"/>
                        </a:rPr>
                        <a:t>Aucune pièce de fixation supplémentaire n'est nécessaire.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Optimisé pour les forces de travail importantes et fluctuantes avec option à gauche et à droite.</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Aucune pièce de fixation supplémentaire n'est nécessaire.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9270081"/>
                  </a:ext>
                </a:extLst>
              </a:tr>
            </a:tbl>
          </a:graphicData>
        </a:graphic>
      </p:graphicFrame>
      <p:sp>
        <p:nvSpPr>
          <p:cNvPr id="19" name="ZoneTexte 18">
            <a:extLst>
              <a:ext uri="{FF2B5EF4-FFF2-40B4-BE49-F238E27FC236}">
                <a16:creationId xmlns:a16="http://schemas.microsoft.com/office/drawing/2014/main" id="{C0E0A76F-9ADD-FB40-82EA-CB21C39DB1A6}"/>
              </a:ext>
            </a:extLst>
          </p:cNvPr>
          <p:cNvSpPr txBox="1"/>
          <p:nvPr/>
        </p:nvSpPr>
        <p:spPr>
          <a:xfrm>
            <a:off x="214489" y="364110"/>
            <a:ext cx="5592545" cy="338554"/>
          </a:xfrm>
          <a:prstGeom prst="rect">
            <a:avLst/>
          </a:prstGeom>
          <a:noFill/>
        </p:spPr>
        <p:txBody>
          <a:bodyPr wrap="square" rtlCol="0">
            <a:spAutoFit/>
          </a:bodyPr>
          <a:lstStyle/>
          <a:p>
            <a:r>
              <a:rPr lang="fr-FR" altLang="fr-FR" sz="1600" dirty="0">
                <a:solidFill>
                  <a:schemeClr val="bg1"/>
                </a:solidFill>
                <a:latin typeface="Montserrat Medium" pitchFamily="2" charset="77"/>
                <a:cs typeface="Arial"/>
              </a:rPr>
              <a:t>Bague 1D/2D – Scanner main libre</a:t>
            </a:r>
            <a:endParaRPr lang="fr-FR" sz="1600" dirty="0">
              <a:solidFill>
                <a:schemeClr val="bg1"/>
              </a:solidFill>
              <a:latin typeface="Montserrat Medium" pitchFamily="2" charset="77"/>
            </a:endParaRPr>
          </a:p>
        </p:txBody>
      </p:sp>
      <p:pic>
        <p:nvPicPr>
          <p:cNvPr id="2050" name="Picture 2">
            <a:extLst>
              <a:ext uri="{FF2B5EF4-FFF2-40B4-BE49-F238E27FC236}">
                <a16:creationId xmlns:a16="http://schemas.microsoft.com/office/drawing/2014/main" id="{2DA71717-016E-C7AA-AF89-26BA70D953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648" y="1566923"/>
            <a:ext cx="2240942" cy="16830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84D84DD-2F8B-B864-679C-B25EDAC676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444" y="1605771"/>
            <a:ext cx="2137491" cy="16053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97E602B6-601D-1368-3BC7-DFCACAA0B8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5001" y="1612363"/>
            <a:ext cx="2016485" cy="1514467"/>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FE50C108-40F7-CE39-430E-6397907A000F}"/>
              </a:ext>
            </a:extLst>
          </p:cNvPr>
          <p:cNvSpPr txBox="1"/>
          <p:nvPr/>
        </p:nvSpPr>
        <p:spPr>
          <a:xfrm>
            <a:off x="214489" y="64956"/>
            <a:ext cx="7269153" cy="369332"/>
          </a:xfrm>
          <a:prstGeom prst="rect">
            <a:avLst/>
          </a:prstGeom>
          <a:noFill/>
        </p:spPr>
        <p:txBody>
          <a:bodyPr wrap="square" rtlCol="0">
            <a:spAutoFit/>
          </a:bodyPr>
          <a:lstStyle/>
          <a:p>
            <a:r>
              <a:rPr lang="fr-FR" b="1" dirty="0">
                <a:solidFill>
                  <a:schemeClr val="bg1"/>
                </a:solidFill>
                <a:latin typeface="Montserrat" pitchFamily="2" charset="77"/>
                <a:cs typeface="Arial"/>
              </a:rPr>
              <a:t>BAGUE MARK BASIC PROGLOVE</a:t>
            </a:r>
            <a:endParaRPr lang="fr-FR" b="1" dirty="0">
              <a:solidFill>
                <a:schemeClr val="bg1"/>
              </a:solidFill>
              <a:latin typeface="Montserrat" pitchFamily="2" charset="77"/>
            </a:endParaRPr>
          </a:p>
        </p:txBody>
      </p:sp>
    </p:spTree>
    <p:extLst>
      <p:ext uri="{BB962C8B-B14F-4D97-AF65-F5344CB8AC3E}">
        <p14:creationId xmlns:p14="http://schemas.microsoft.com/office/powerpoint/2010/main" val="1409579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C2CADAC-19DD-4C03-87B3-DF22580317A2}"/>
              </a:ext>
            </a:extLst>
          </p:cNvPr>
          <p:cNvSpPr>
            <a:spLocks noGrp="1"/>
          </p:cNvSpPr>
          <p:nvPr>
            <p:ph type="body" sz="quarter" idx="10"/>
          </p:nvPr>
        </p:nvSpPr>
        <p:spPr>
          <a:xfrm>
            <a:off x="706948" y="3774497"/>
            <a:ext cx="3946929" cy="1174671"/>
          </a:xfrm>
        </p:spPr>
        <p:txBody>
          <a:bodyPr>
            <a:normAutofit fontScale="92500" lnSpcReduction="20000"/>
          </a:bodyPr>
          <a:lstStyle/>
          <a:p>
            <a:pPr marL="0" indent="0" algn="l">
              <a:buNone/>
            </a:pPr>
            <a:r>
              <a:rPr lang="fr-FR" dirty="0"/>
              <a:t>01</a:t>
            </a:r>
          </a:p>
        </p:txBody>
      </p:sp>
      <p:sp>
        <p:nvSpPr>
          <p:cNvPr id="5" name="Espace réservé du texte 4">
            <a:extLst>
              <a:ext uri="{FF2B5EF4-FFF2-40B4-BE49-F238E27FC236}">
                <a16:creationId xmlns:a16="http://schemas.microsoft.com/office/drawing/2014/main" id="{570D48F9-5275-4340-B176-58ADE990C9CA}"/>
              </a:ext>
            </a:extLst>
          </p:cNvPr>
          <p:cNvSpPr>
            <a:spLocks noGrp="1"/>
          </p:cNvSpPr>
          <p:nvPr>
            <p:ph type="body" sz="quarter" idx="11"/>
          </p:nvPr>
        </p:nvSpPr>
        <p:spPr>
          <a:xfrm>
            <a:off x="828971" y="4949167"/>
            <a:ext cx="3702884" cy="1776400"/>
          </a:xfrm>
        </p:spPr>
        <p:txBody>
          <a:bodyPr/>
          <a:lstStyle/>
          <a:p>
            <a:pPr marL="0" indent="0">
              <a:buNone/>
            </a:pPr>
            <a:r>
              <a:rPr lang="fr-FR" dirty="0"/>
              <a:t>Bague Mark Display</a:t>
            </a:r>
          </a:p>
        </p:txBody>
      </p:sp>
    </p:spTree>
    <p:extLst>
      <p:ext uri="{BB962C8B-B14F-4D97-AF65-F5344CB8AC3E}">
        <p14:creationId xmlns:p14="http://schemas.microsoft.com/office/powerpoint/2010/main" val="2773027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1CED4B-3F4D-4845-B3A0-C84A3C6EC2EA}"/>
              </a:ext>
            </a:extLst>
          </p:cNvPr>
          <p:cNvSpPr/>
          <p:nvPr/>
        </p:nvSpPr>
        <p:spPr>
          <a:xfrm>
            <a:off x="-11151" y="-5857"/>
            <a:ext cx="12192000" cy="760147"/>
          </a:xfrm>
          <a:prstGeom prst="rect">
            <a:avLst/>
          </a:prstGeom>
          <a:solidFill>
            <a:srgbClr val="4D539D"/>
          </a:solidFill>
          <a:ln>
            <a:solidFill>
              <a:srgbClr val="3A5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1EA3B90A-EA92-6C44-9E95-5B126A611A66}"/>
              </a:ext>
            </a:extLst>
          </p:cNvPr>
          <p:cNvSpPr txBox="1"/>
          <p:nvPr/>
        </p:nvSpPr>
        <p:spPr>
          <a:xfrm>
            <a:off x="214489" y="64956"/>
            <a:ext cx="7269153" cy="369332"/>
          </a:xfrm>
          <a:prstGeom prst="rect">
            <a:avLst/>
          </a:prstGeom>
          <a:noFill/>
        </p:spPr>
        <p:txBody>
          <a:bodyPr wrap="square" rtlCol="0">
            <a:spAutoFit/>
          </a:bodyPr>
          <a:lstStyle/>
          <a:p>
            <a:r>
              <a:rPr lang="fr-FR" b="1" dirty="0">
                <a:solidFill>
                  <a:schemeClr val="bg1"/>
                </a:solidFill>
                <a:latin typeface="Montserrat" pitchFamily="2" charset="77"/>
                <a:cs typeface="Arial"/>
              </a:rPr>
              <a:t>BAGUE MARK DISPLAY PROGLOVE</a:t>
            </a:r>
            <a:endParaRPr lang="fr-FR" b="1" dirty="0">
              <a:solidFill>
                <a:schemeClr val="bg1"/>
              </a:solidFill>
              <a:latin typeface="Montserrat" pitchFamily="2" charset="77"/>
            </a:endParaRPr>
          </a:p>
        </p:txBody>
      </p:sp>
      <p:sp>
        <p:nvSpPr>
          <p:cNvPr id="6" name="ZoneTexte 5">
            <a:extLst>
              <a:ext uri="{FF2B5EF4-FFF2-40B4-BE49-F238E27FC236}">
                <a16:creationId xmlns:a16="http://schemas.microsoft.com/office/drawing/2014/main" id="{3FCD15E3-0ABE-6349-804E-0C29D3EE7348}"/>
              </a:ext>
            </a:extLst>
          </p:cNvPr>
          <p:cNvSpPr txBox="1"/>
          <p:nvPr/>
        </p:nvSpPr>
        <p:spPr>
          <a:xfrm>
            <a:off x="214489" y="364110"/>
            <a:ext cx="3812079" cy="349839"/>
          </a:xfrm>
          <a:prstGeom prst="rect">
            <a:avLst/>
          </a:prstGeom>
          <a:noFill/>
        </p:spPr>
        <p:txBody>
          <a:bodyPr wrap="square" rtlCol="0">
            <a:spAutoFit/>
          </a:bodyPr>
          <a:lstStyle/>
          <a:p>
            <a:r>
              <a:rPr lang="fr-FR" altLang="fr-FR" sz="1600" dirty="0">
                <a:solidFill>
                  <a:schemeClr val="bg1"/>
                </a:solidFill>
                <a:latin typeface="Montserrat Medium" pitchFamily="2" charset="77"/>
                <a:cs typeface="Arial"/>
              </a:rPr>
              <a:t>Bague 1D/2D – Scanner main libre</a:t>
            </a:r>
            <a:endParaRPr lang="fr-FR" sz="1600" dirty="0">
              <a:solidFill>
                <a:schemeClr val="bg1"/>
              </a:solidFill>
              <a:latin typeface="Montserrat Medium" pitchFamily="2" charset="77"/>
            </a:endParaRPr>
          </a:p>
        </p:txBody>
      </p:sp>
      <p:pic>
        <p:nvPicPr>
          <p:cNvPr id="10" name="Image 9">
            <a:extLst>
              <a:ext uri="{FF2B5EF4-FFF2-40B4-BE49-F238E27FC236}">
                <a16:creationId xmlns:a16="http://schemas.microsoft.com/office/drawing/2014/main" id="{476105B3-53B7-C141-A5EF-7F2FD50C9986}"/>
              </a:ext>
            </a:extLst>
          </p:cNvPr>
          <p:cNvPicPr>
            <a:picLocks noChangeAspect="1"/>
          </p:cNvPicPr>
          <p:nvPr/>
        </p:nvPicPr>
        <p:blipFill>
          <a:blip r:embed="rId3"/>
          <a:stretch>
            <a:fillRect/>
          </a:stretch>
        </p:blipFill>
        <p:spPr>
          <a:xfrm>
            <a:off x="10899820" y="99603"/>
            <a:ext cx="1077691" cy="518962"/>
          </a:xfrm>
          <a:prstGeom prst="rect">
            <a:avLst/>
          </a:prstGeom>
        </p:spPr>
      </p:pic>
      <p:sp>
        <p:nvSpPr>
          <p:cNvPr id="5" name="Espace réservé du numéro de diapositive 4">
            <a:extLst>
              <a:ext uri="{FF2B5EF4-FFF2-40B4-BE49-F238E27FC236}">
                <a16:creationId xmlns:a16="http://schemas.microsoft.com/office/drawing/2014/main" id="{B165CE41-9FCA-1E42-8D28-39D8C4AFFBF4}"/>
              </a:ext>
            </a:extLst>
          </p:cNvPr>
          <p:cNvSpPr>
            <a:spLocks noGrp="1"/>
          </p:cNvSpPr>
          <p:nvPr>
            <p:ph type="sldNum" sz="quarter" idx="12"/>
          </p:nvPr>
        </p:nvSpPr>
        <p:spPr>
          <a:xfrm>
            <a:off x="9187542" y="6513861"/>
            <a:ext cx="2743200" cy="365125"/>
          </a:xfrm>
        </p:spPr>
        <p:txBody>
          <a:bodyPr/>
          <a:lstStyle/>
          <a:p>
            <a:fld id="{267D925A-9F31-684B-94FD-95453C3524EA}" type="slidenum">
              <a:rPr lang="fr-FR" smtClean="0"/>
              <a:pPr/>
              <a:t>3</a:t>
            </a:fld>
            <a:endParaRPr lang="fr-FR"/>
          </a:p>
        </p:txBody>
      </p:sp>
      <p:sp>
        <p:nvSpPr>
          <p:cNvPr id="27" name="ZoneTexte 26">
            <a:extLst>
              <a:ext uri="{FF2B5EF4-FFF2-40B4-BE49-F238E27FC236}">
                <a16:creationId xmlns:a16="http://schemas.microsoft.com/office/drawing/2014/main" id="{1E7BA9AC-66D3-4649-840D-2BC571EBEAAE}"/>
              </a:ext>
            </a:extLst>
          </p:cNvPr>
          <p:cNvSpPr txBox="1"/>
          <p:nvPr/>
        </p:nvSpPr>
        <p:spPr>
          <a:xfrm>
            <a:off x="8261991" y="3627409"/>
            <a:ext cx="3408312" cy="276999"/>
          </a:xfrm>
          <a:prstGeom prst="rect">
            <a:avLst/>
          </a:prstGeom>
          <a:noFill/>
          <a:ln>
            <a:noFill/>
          </a:ln>
        </p:spPr>
        <p:txBody>
          <a:bodyPr wrap="square" rtlCol="0">
            <a:spAutoFit/>
          </a:bodyPr>
          <a:lstStyle/>
          <a:p>
            <a:pPr algn="ctr"/>
            <a:r>
              <a:rPr lang="fr-FR" sz="1200">
                <a:solidFill>
                  <a:schemeClr val="bg1"/>
                </a:solidFill>
                <a:latin typeface="Arial"/>
                <a:cs typeface="Arial"/>
              </a:rPr>
              <a:t>Image du produit</a:t>
            </a:r>
            <a:endParaRPr lang="fr-FR" sz="1200" b="0">
              <a:solidFill>
                <a:schemeClr val="bg1"/>
              </a:solidFill>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56491B2C-0422-0D5F-9D9E-D3E43EE9D5C0}"/>
              </a:ext>
            </a:extLst>
          </p:cNvPr>
          <p:cNvSpPr txBox="1"/>
          <p:nvPr/>
        </p:nvSpPr>
        <p:spPr>
          <a:xfrm>
            <a:off x="415713" y="916126"/>
            <a:ext cx="8116541" cy="461665"/>
          </a:xfrm>
          <a:prstGeom prst="rect">
            <a:avLst/>
          </a:prstGeom>
          <a:noFill/>
        </p:spPr>
        <p:txBody>
          <a:bodyPr wrap="square" rtlCol="0">
            <a:spAutoFit/>
          </a:bodyPr>
          <a:lstStyle/>
          <a:p>
            <a:pPr fontAlgn="base"/>
            <a:r>
              <a:rPr lang="fr-FR" sz="1200" dirty="0">
                <a:solidFill>
                  <a:srgbClr val="000000"/>
                </a:solidFill>
                <a:latin typeface="Arial" panose="020B0604020202020204" pitchFamily="34" charset="0"/>
                <a:cs typeface="Arial" panose="020B0604020202020204" pitchFamily="34" charset="0"/>
              </a:rPr>
              <a:t>L'écran </a:t>
            </a:r>
            <a:r>
              <a:rPr lang="fr-FR" sz="1200" b="1" dirty="0">
                <a:solidFill>
                  <a:srgbClr val="000000"/>
                </a:solidFill>
                <a:latin typeface="Arial" panose="020B0604020202020204" pitchFamily="34" charset="0"/>
                <a:cs typeface="Arial" panose="020B0604020202020204" pitchFamily="34" charset="0"/>
              </a:rPr>
              <a:t>MARK</a:t>
            </a:r>
            <a:r>
              <a:rPr lang="fr-FR" sz="1200" dirty="0">
                <a:solidFill>
                  <a:srgbClr val="000000"/>
                </a:solidFill>
                <a:latin typeface="Arial" panose="020B0604020202020204" pitchFamily="34" charset="0"/>
                <a:cs typeface="Arial" panose="020B0604020202020204" pitchFamily="34" charset="0"/>
              </a:rPr>
              <a:t> </a:t>
            </a:r>
            <a:r>
              <a:rPr lang="fr-FR" sz="1200" b="1" dirty="0">
                <a:solidFill>
                  <a:srgbClr val="000000"/>
                </a:solidFill>
                <a:latin typeface="Arial" panose="020B0604020202020204" pitchFamily="34" charset="0"/>
                <a:cs typeface="Arial" panose="020B0604020202020204" pitchFamily="34" charset="0"/>
              </a:rPr>
              <a:t>DISPLAY</a:t>
            </a:r>
            <a:r>
              <a:rPr lang="fr-FR" sz="1200" dirty="0">
                <a:solidFill>
                  <a:srgbClr val="000000"/>
                </a:solidFill>
                <a:latin typeface="Arial" panose="020B0604020202020204" pitchFamily="34" charset="0"/>
                <a:cs typeface="Arial" panose="020B0604020202020204" pitchFamily="34" charset="0"/>
              </a:rPr>
              <a:t> ajoute de l'intelligence à votre atelier en ne communiquant que les données essentielles dont les travailleurs ont besoin pour une </a:t>
            </a:r>
            <a:r>
              <a:rPr lang="fr-FR" sz="1200" b="1" dirty="0">
                <a:solidFill>
                  <a:srgbClr val="000000"/>
                </a:solidFill>
                <a:latin typeface="Arial" panose="020B0604020202020204" pitchFamily="34" charset="0"/>
                <a:cs typeface="Arial" panose="020B0604020202020204" pitchFamily="34" charset="0"/>
              </a:rPr>
              <a:t>efficacité</a:t>
            </a:r>
            <a:r>
              <a:rPr lang="fr-FR" sz="1200" dirty="0">
                <a:solidFill>
                  <a:srgbClr val="000000"/>
                </a:solidFill>
                <a:latin typeface="Arial" panose="020B0604020202020204" pitchFamily="34" charset="0"/>
                <a:cs typeface="Arial" panose="020B0604020202020204" pitchFamily="34" charset="0"/>
              </a:rPr>
              <a:t> et des </a:t>
            </a:r>
            <a:r>
              <a:rPr lang="fr-FR" sz="1200" b="1" dirty="0">
                <a:solidFill>
                  <a:srgbClr val="000000"/>
                </a:solidFill>
                <a:latin typeface="Arial" panose="020B0604020202020204" pitchFamily="34" charset="0"/>
                <a:cs typeface="Arial" panose="020B0604020202020204" pitchFamily="34" charset="0"/>
              </a:rPr>
              <a:t>performances élevées</a:t>
            </a:r>
            <a:r>
              <a:rPr lang="fr-FR" sz="1200" dirty="0">
                <a:solidFill>
                  <a:srgbClr val="000000"/>
                </a:solidFill>
                <a:latin typeface="Arial" panose="020B0604020202020204" pitchFamily="34" charset="0"/>
                <a:cs typeface="Arial" panose="020B0604020202020204" pitchFamily="34" charset="0"/>
              </a:rPr>
              <a:t>. </a:t>
            </a:r>
          </a:p>
        </p:txBody>
      </p:sp>
      <p:sp>
        <p:nvSpPr>
          <p:cNvPr id="9" name="Ellipse 8">
            <a:extLst>
              <a:ext uri="{FF2B5EF4-FFF2-40B4-BE49-F238E27FC236}">
                <a16:creationId xmlns:a16="http://schemas.microsoft.com/office/drawing/2014/main" id="{62D15167-41CA-DD9D-5049-8DF3B4C4706D}"/>
              </a:ext>
            </a:extLst>
          </p:cNvPr>
          <p:cNvSpPr/>
          <p:nvPr/>
        </p:nvSpPr>
        <p:spPr>
          <a:xfrm>
            <a:off x="171565" y="1059102"/>
            <a:ext cx="179246" cy="179246"/>
          </a:xfrm>
          <a:prstGeom prst="ellipse">
            <a:avLst/>
          </a:prstGeom>
          <a:solidFill>
            <a:srgbClr val="4D5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DC8DCAA5-FEE3-3F7B-45A2-32B0A6BDB3C4}"/>
              </a:ext>
            </a:extLst>
          </p:cNvPr>
          <p:cNvSpPr txBox="1"/>
          <p:nvPr/>
        </p:nvSpPr>
        <p:spPr>
          <a:xfrm>
            <a:off x="8095737" y="3627409"/>
            <a:ext cx="3408312" cy="276999"/>
          </a:xfrm>
          <a:prstGeom prst="rect">
            <a:avLst/>
          </a:prstGeom>
          <a:noFill/>
          <a:ln>
            <a:noFill/>
          </a:ln>
        </p:spPr>
        <p:txBody>
          <a:bodyPr wrap="square" rtlCol="0">
            <a:spAutoFit/>
          </a:bodyPr>
          <a:lstStyle/>
          <a:p>
            <a:pPr algn="ctr"/>
            <a:r>
              <a:rPr lang="fr-FR" sz="1200">
                <a:solidFill>
                  <a:schemeClr val="bg1"/>
                </a:solidFill>
                <a:latin typeface="Arial"/>
                <a:cs typeface="Arial"/>
              </a:rPr>
              <a:t>Image du produit</a:t>
            </a:r>
            <a:endParaRPr lang="fr-FR" sz="1200" b="0">
              <a:solidFill>
                <a:schemeClr val="bg1"/>
              </a:solidFill>
              <a:latin typeface="Arial" panose="020B0604020202020204" pitchFamily="34" charset="0"/>
              <a:cs typeface="Arial" panose="020B0604020202020204" pitchFamily="34" charset="0"/>
            </a:endParaRPr>
          </a:p>
        </p:txBody>
      </p:sp>
      <p:sp>
        <p:nvSpPr>
          <p:cNvPr id="16" name="Ellipse 15">
            <a:extLst>
              <a:ext uri="{FF2B5EF4-FFF2-40B4-BE49-F238E27FC236}">
                <a16:creationId xmlns:a16="http://schemas.microsoft.com/office/drawing/2014/main" id="{4DFFD929-31E9-8216-4321-75E478777CCD}"/>
              </a:ext>
            </a:extLst>
          </p:cNvPr>
          <p:cNvSpPr/>
          <p:nvPr/>
        </p:nvSpPr>
        <p:spPr>
          <a:xfrm>
            <a:off x="171565" y="1914301"/>
            <a:ext cx="179246" cy="179246"/>
          </a:xfrm>
          <a:prstGeom prst="ellipse">
            <a:avLst/>
          </a:prstGeom>
          <a:solidFill>
            <a:srgbClr val="4D5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F87EA70A-560E-5043-B129-1612F4D54018}"/>
              </a:ext>
            </a:extLst>
          </p:cNvPr>
          <p:cNvSpPr txBox="1"/>
          <p:nvPr/>
        </p:nvSpPr>
        <p:spPr>
          <a:xfrm>
            <a:off x="8137302" y="4352461"/>
            <a:ext cx="3408312" cy="276999"/>
          </a:xfrm>
          <a:prstGeom prst="rect">
            <a:avLst/>
          </a:prstGeom>
          <a:noFill/>
          <a:ln>
            <a:noFill/>
          </a:ln>
        </p:spPr>
        <p:txBody>
          <a:bodyPr wrap="square" rtlCol="0">
            <a:spAutoFit/>
          </a:bodyPr>
          <a:lstStyle/>
          <a:p>
            <a:pPr algn="ctr"/>
            <a:r>
              <a:rPr lang="fr-FR" sz="1200">
                <a:solidFill>
                  <a:schemeClr val="bg1"/>
                </a:solidFill>
                <a:latin typeface="Arial"/>
                <a:cs typeface="Arial"/>
              </a:rPr>
              <a:t>Image du produit</a:t>
            </a:r>
            <a:endParaRPr lang="fr-FR" sz="1200" b="0">
              <a:solidFill>
                <a:schemeClr val="bg1"/>
              </a:solidFill>
              <a:latin typeface="Arial" panose="020B0604020202020204" pitchFamily="34" charset="0"/>
              <a:cs typeface="Arial" panose="020B0604020202020204" pitchFamily="34" charset="0"/>
            </a:endParaRPr>
          </a:p>
        </p:txBody>
      </p:sp>
      <p:sp>
        <p:nvSpPr>
          <p:cNvPr id="21" name="Ellipse 20">
            <a:extLst>
              <a:ext uri="{FF2B5EF4-FFF2-40B4-BE49-F238E27FC236}">
                <a16:creationId xmlns:a16="http://schemas.microsoft.com/office/drawing/2014/main" id="{A4ADBBEF-EF64-F0ED-BBA9-C738A8585C6E}"/>
              </a:ext>
            </a:extLst>
          </p:cNvPr>
          <p:cNvSpPr/>
          <p:nvPr/>
        </p:nvSpPr>
        <p:spPr>
          <a:xfrm>
            <a:off x="171565" y="2978403"/>
            <a:ext cx="179246" cy="179246"/>
          </a:xfrm>
          <a:prstGeom prst="ellipse">
            <a:avLst/>
          </a:prstGeom>
          <a:solidFill>
            <a:srgbClr val="4D5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2041D0DF-1C23-92AD-0FD6-A7F84D5000F7}"/>
              </a:ext>
            </a:extLst>
          </p:cNvPr>
          <p:cNvSpPr txBox="1"/>
          <p:nvPr/>
        </p:nvSpPr>
        <p:spPr>
          <a:xfrm>
            <a:off x="428695" y="2806613"/>
            <a:ext cx="8695987" cy="670889"/>
          </a:xfrm>
          <a:prstGeom prst="rect">
            <a:avLst/>
          </a:prstGeom>
          <a:noFill/>
        </p:spPr>
        <p:txBody>
          <a:bodyPr wrap="square">
            <a:spAutoFit/>
          </a:bodyPr>
          <a:lstStyle/>
          <a:p>
            <a:pPr>
              <a:lnSpc>
                <a:spcPct val="107000"/>
              </a:lnSpc>
              <a:spcAft>
                <a:spcPts val="800"/>
              </a:spcAft>
            </a:pPr>
            <a:r>
              <a:rPr lang="fr-FR" sz="1200" dirty="0">
                <a:solidFill>
                  <a:srgbClr val="000000"/>
                </a:solidFill>
                <a:latin typeface="Arial" panose="020B0604020202020204" pitchFamily="34" charset="0"/>
                <a:cs typeface="Arial" panose="020B0604020202020204" pitchFamily="34" charset="0"/>
              </a:rPr>
              <a:t>MARK Display est équipé d'un </a:t>
            </a:r>
            <a:r>
              <a:rPr lang="fr-FR" sz="1200" b="1" dirty="0">
                <a:solidFill>
                  <a:srgbClr val="000000"/>
                </a:solidFill>
                <a:latin typeface="Arial" panose="020B0604020202020204" pitchFamily="34" charset="0"/>
                <a:cs typeface="Arial" panose="020B0604020202020204" pitchFamily="34" charset="0"/>
              </a:rPr>
              <a:t>écran e-</a:t>
            </a:r>
            <a:r>
              <a:rPr lang="fr-FR" sz="1200" b="1" dirty="0" err="1">
                <a:solidFill>
                  <a:srgbClr val="000000"/>
                </a:solidFill>
                <a:latin typeface="Arial" panose="020B0604020202020204" pitchFamily="34" charset="0"/>
                <a:cs typeface="Arial" panose="020B0604020202020204" pitchFamily="34" charset="0"/>
              </a:rPr>
              <a:t>paper</a:t>
            </a:r>
            <a:r>
              <a:rPr lang="fr-FR" sz="1200" b="1" dirty="0">
                <a:solidFill>
                  <a:srgbClr val="000000"/>
                </a:solidFill>
                <a:latin typeface="Arial" panose="020B0604020202020204" pitchFamily="34" charset="0"/>
                <a:cs typeface="Arial" panose="020B0604020202020204" pitchFamily="34" charset="0"/>
              </a:rPr>
              <a:t> à contraste élevé </a:t>
            </a:r>
            <a:r>
              <a:rPr lang="fr-FR" sz="1200" dirty="0">
                <a:solidFill>
                  <a:srgbClr val="000000"/>
                </a:solidFill>
                <a:latin typeface="Arial" panose="020B0604020202020204" pitchFamily="34" charset="0"/>
                <a:cs typeface="Arial" panose="020B0604020202020204" pitchFamily="34" charset="0"/>
              </a:rPr>
              <a:t>et </a:t>
            </a:r>
            <a:r>
              <a:rPr lang="fr-FR" sz="1200" b="1" dirty="0">
                <a:solidFill>
                  <a:srgbClr val="000000"/>
                </a:solidFill>
                <a:latin typeface="Arial" panose="020B0604020202020204" pitchFamily="34" charset="0"/>
                <a:cs typeface="Arial" panose="020B0604020202020204" pitchFamily="34" charset="0"/>
              </a:rPr>
              <a:t>non réfléchissant </a:t>
            </a:r>
            <a:r>
              <a:rPr lang="fr-FR" sz="1200" dirty="0">
                <a:solidFill>
                  <a:srgbClr val="000000"/>
                </a:solidFill>
                <a:latin typeface="Arial" panose="020B0604020202020204" pitchFamily="34" charset="0"/>
                <a:cs typeface="Arial" panose="020B0604020202020204" pitchFamily="34" charset="0"/>
              </a:rPr>
              <a:t>qui offre une </a:t>
            </a:r>
            <a:r>
              <a:rPr lang="fr-FR" sz="1200" b="1" dirty="0">
                <a:solidFill>
                  <a:srgbClr val="000000"/>
                </a:solidFill>
                <a:latin typeface="Arial" panose="020B0604020202020204" pitchFamily="34" charset="0"/>
                <a:cs typeface="Arial" panose="020B0604020202020204" pitchFamily="34" charset="0"/>
              </a:rPr>
              <a:t>visibilité optimale </a:t>
            </a:r>
            <a:r>
              <a:rPr lang="fr-FR" sz="1200" dirty="0">
                <a:solidFill>
                  <a:srgbClr val="000000"/>
                </a:solidFill>
                <a:latin typeface="Arial" panose="020B0604020202020204" pitchFamily="34" charset="0"/>
                <a:cs typeface="Arial" panose="020B0604020202020204" pitchFamily="34" charset="0"/>
              </a:rPr>
              <a:t>dans toutes les conditions d'éclairage. Et, avec une orientation d'écran personnalisable et des dispositions entièrement configurables, vous avez la possibilité de configurer l'affichage exactement comme vous en avez besoin.</a:t>
            </a:r>
          </a:p>
        </p:txBody>
      </p:sp>
      <p:sp>
        <p:nvSpPr>
          <p:cNvPr id="53" name="Ellipse 52">
            <a:extLst>
              <a:ext uri="{FF2B5EF4-FFF2-40B4-BE49-F238E27FC236}">
                <a16:creationId xmlns:a16="http://schemas.microsoft.com/office/drawing/2014/main" id="{BAC6348B-039D-CEF9-D200-B213A8D417D5}"/>
              </a:ext>
            </a:extLst>
          </p:cNvPr>
          <p:cNvSpPr/>
          <p:nvPr/>
        </p:nvSpPr>
        <p:spPr>
          <a:xfrm>
            <a:off x="171565" y="3993850"/>
            <a:ext cx="179246" cy="179246"/>
          </a:xfrm>
          <a:prstGeom prst="ellipse">
            <a:avLst/>
          </a:prstGeom>
          <a:solidFill>
            <a:srgbClr val="4D5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3CAEF3FC-E41D-D4F7-F781-DEFFBED2723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577" b="94526" l="5049" r="92621">
                        <a14:foregroundMark x1="23301" y1="36131" x2="34563" y2="39599"/>
                        <a14:foregroundMark x1="34369" y1="36131" x2="66602" y2="34854"/>
                        <a14:foregroundMark x1="66602" y1="34854" x2="78058" y2="52555"/>
                        <a14:foregroundMark x1="78058" y1="52555" x2="44854" y2="51277"/>
                        <a14:foregroundMark x1="44854" y1="51277" x2="37864" y2="57299"/>
                        <a14:foregroundMark x1="58835" y1="44708" x2="22718" y2="66971"/>
                        <a14:foregroundMark x1="22136" y1="89964" x2="65243" y2="94526"/>
                        <a14:foregroundMark x1="8544" y1="15146" x2="7961" y2="60584"/>
                        <a14:foregroundMark x1="5049" y1="24453" x2="8350" y2="11679"/>
                        <a14:foregroundMark x1="7961" y1="12044" x2="32039" y2="10219"/>
                        <a14:foregroundMark x1="32039" y1="10219" x2="32621" y2="10219"/>
                        <a14:foregroundMark x1="5049" y1="11131" x2="67184" y2="9307"/>
                        <a14:foregroundMark x1="67184" y1="9307" x2="88350" y2="17336"/>
                        <a14:foregroundMark x1="88350" y1="17336" x2="88932" y2="90693"/>
                        <a14:foregroundMark x1="89903" y1="12591" x2="89515" y2="37409"/>
                        <a14:foregroundMark x1="87961" y1="12044" x2="17864" y2="8759"/>
                        <a14:foregroundMark x1="17864" y1="8759" x2="12039" y2="9854"/>
                        <a14:foregroundMark x1="92621" y1="19708" x2="92621" y2="19708"/>
                      </a14:backgroundRemoval>
                    </a14:imgEffect>
                  </a14:imgLayer>
                </a14:imgProps>
              </a:ext>
            </a:extLst>
          </a:blip>
          <a:stretch>
            <a:fillRect/>
          </a:stretch>
        </p:blipFill>
        <p:spPr>
          <a:xfrm>
            <a:off x="9570228" y="2262943"/>
            <a:ext cx="2282839" cy="2429118"/>
          </a:xfrm>
          <a:prstGeom prst="rect">
            <a:avLst/>
          </a:prstGeom>
        </p:spPr>
      </p:pic>
      <p:sp>
        <p:nvSpPr>
          <p:cNvPr id="11" name="ZoneTexte 10">
            <a:extLst>
              <a:ext uri="{FF2B5EF4-FFF2-40B4-BE49-F238E27FC236}">
                <a16:creationId xmlns:a16="http://schemas.microsoft.com/office/drawing/2014/main" id="{A3C7FFC1-82E6-6502-15CC-BCF7F020176A}"/>
              </a:ext>
            </a:extLst>
          </p:cNvPr>
          <p:cNvSpPr txBox="1"/>
          <p:nvPr/>
        </p:nvSpPr>
        <p:spPr>
          <a:xfrm>
            <a:off x="428696" y="3754107"/>
            <a:ext cx="8586516" cy="670889"/>
          </a:xfrm>
          <a:prstGeom prst="rect">
            <a:avLst/>
          </a:prstGeom>
          <a:noFill/>
        </p:spPr>
        <p:txBody>
          <a:bodyPr wrap="square">
            <a:spAutoFit/>
          </a:bodyPr>
          <a:lstStyle/>
          <a:p>
            <a:pPr>
              <a:lnSpc>
                <a:spcPct val="107000"/>
              </a:lnSpc>
              <a:spcAft>
                <a:spcPts val="800"/>
              </a:spcAft>
            </a:pPr>
            <a:r>
              <a:rPr lang="fr-FR" sz="1200" dirty="0">
                <a:solidFill>
                  <a:srgbClr val="000000"/>
                </a:solidFill>
                <a:latin typeface="Arial" panose="020B0604020202020204" pitchFamily="34" charset="0"/>
                <a:cs typeface="Arial" panose="020B0604020202020204" pitchFamily="34" charset="0"/>
              </a:rPr>
              <a:t>La combinaison d'un scanner portable et d'un écran intelligent est entièrement configurable pour fournir des informations telles que les emplacements de stockage, les identifiants de produits et les quantités provenant des systèmes WMS et ERP directement sur le dos de la main.</a:t>
            </a:r>
          </a:p>
        </p:txBody>
      </p:sp>
      <p:sp>
        <p:nvSpPr>
          <p:cNvPr id="14" name="ZoneTexte 13">
            <a:extLst>
              <a:ext uri="{FF2B5EF4-FFF2-40B4-BE49-F238E27FC236}">
                <a16:creationId xmlns:a16="http://schemas.microsoft.com/office/drawing/2014/main" id="{175DE0F8-C65D-85CE-846F-3927C6291172}"/>
              </a:ext>
            </a:extLst>
          </p:cNvPr>
          <p:cNvSpPr txBox="1"/>
          <p:nvPr/>
        </p:nvSpPr>
        <p:spPr>
          <a:xfrm>
            <a:off x="415713" y="1692877"/>
            <a:ext cx="8876394" cy="830997"/>
          </a:xfrm>
          <a:prstGeom prst="rect">
            <a:avLst/>
          </a:prstGeom>
          <a:noFill/>
        </p:spPr>
        <p:txBody>
          <a:bodyPr wrap="square">
            <a:spAutoFit/>
          </a:bodyPr>
          <a:lstStyle/>
          <a:p>
            <a:pPr fontAlgn="base"/>
            <a:r>
              <a:rPr lang="fr-FR" sz="1200" dirty="0">
                <a:solidFill>
                  <a:srgbClr val="000000"/>
                </a:solidFill>
                <a:latin typeface="Arial" panose="020B0604020202020204" pitchFamily="34" charset="0"/>
                <a:cs typeface="Arial" panose="020B0604020202020204" pitchFamily="34" charset="0"/>
              </a:rPr>
              <a:t>La bague MARK Display présente des dimensions équivalentes à celles d'une boîte d'allumettes, dans un </a:t>
            </a:r>
            <a:r>
              <a:rPr lang="fr-FR" sz="1200" b="1" dirty="0">
                <a:solidFill>
                  <a:srgbClr val="000000"/>
                </a:solidFill>
                <a:latin typeface="Arial" panose="020B0604020202020204" pitchFamily="34" charset="0"/>
                <a:cs typeface="Arial" panose="020B0604020202020204" pitchFamily="34" charset="0"/>
              </a:rPr>
              <a:t>format léger de 48 g. </a:t>
            </a:r>
            <a:r>
              <a:rPr lang="fr-FR" sz="1200" dirty="0">
                <a:solidFill>
                  <a:srgbClr val="000000"/>
                </a:solidFill>
                <a:latin typeface="Arial" panose="020B0604020202020204" pitchFamily="34" charset="0"/>
                <a:cs typeface="Arial" panose="020B0604020202020204" pitchFamily="34" charset="0"/>
              </a:rPr>
              <a:t>Cette caractéristique la positionne comme une option particulièrement légère par rapport à de nombreuses bagues intelligentes disponibles sur le marché, éliminant ainsi la nécessité de manipuler et transporter des scanners traditionnels, qui peuvent peser jusqu'à 10 fois plus</a:t>
            </a:r>
          </a:p>
        </p:txBody>
      </p:sp>
      <p:pic>
        <p:nvPicPr>
          <p:cNvPr id="1026" name="Picture 2" descr="Scanners mains-libres - Lecteur code-barres - Mark Display | TIMCOD">
            <a:extLst>
              <a:ext uri="{FF2B5EF4-FFF2-40B4-BE49-F238E27FC236}">
                <a16:creationId xmlns:a16="http://schemas.microsoft.com/office/drawing/2014/main" id="{5FC1D35E-E829-4DE8-BA40-BB0512BA92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6581" y="4531540"/>
            <a:ext cx="2282839" cy="232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563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E1B7B859-3B19-AA48-AC20-56D43EEB1EC8}"/>
              </a:ext>
            </a:extLst>
          </p:cNvPr>
          <p:cNvSpPr txBox="1"/>
          <p:nvPr/>
        </p:nvSpPr>
        <p:spPr>
          <a:xfrm>
            <a:off x="214489" y="901437"/>
            <a:ext cx="11763022" cy="338554"/>
          </a:xfrm>
          <a:prstGeom prst="rect">
            <a:avLst/>
          </a:prstGeom>
          <a:noFill/>
        </p:spPr>
        <p:txBody>
          <a:bodyPr wrap="square" rtlCol="0">
            <a:spAutoFit/>
          </a:bodyPr>
          <a:lstStyle/>
          <a:p>
            <a:r>
              <a:rPr lang="fr-FR" altLang="fr-FR" sz="1600" b="1">
                <a:solidFill>
                  <a:srgbClr val="3A5CA9"/>
                </a:solidFill>
                <a:latin typeface="Montserrat" pitchFamily="2" charset="77"/>
                <a:cs typeface="Arial"/>
              </a:rPr>
              <a:t>1. Caractéristiques</a:t>
            </a:r>
            <a:endParaRPr lang="fr-FR" sz="1600" b="1">
              <a:solidFill>
                <a:srgbClr val="3A5CA9"/>
              </a:solidFill>
              <a:latin typeface="Montserrat" pitchFamily="2" charset="77"/>
            </a:endParaRPr>
          </a:p>
        </p:txBody>
      </p:sp>
      <p:sp>
        <p:nvSpPr>
          <p:cNvPr id="11" name="ZoneTexte 10">
            <a:extLst>
              <a:ext uri="{FF2B5EF4-FFF2-40B4-BE49-F238E27FC236}">
                <a16:creationId xmlns:a16="http://schemas.microsoft.com/office/drawing/2014/main" id="{9DE189D9-E79F-CB4B-B66C-9212FE75ACE6}"/>
              </a:ext>
            </a:extLst>
          </p:cNvPr>
          <p:cNvSpPr txBox="1"/>
          <p:nvPr/>
        </p:nvSpPr>
        <p:spPr>
          <a:xfrm>
            <a:off x="304800" y="1387168"/>
            <a:ext cx="1606958"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dirty="0"/>
              <a:t>Écran </a:t>
            </a:r>
          </a:p>
        </p:txBody>
      </p:sp>
      <p:sp>
        <p:nvSpPr>
          <p:cNvPr id="15" name="ZoneTexte 14">
            <a:extLst>
              <a:ext uri="{FF2B5EF4-FFF2-40B4-BE49-F238E27FC236}">
                <a16:creationId xmlns:a16="http://schemas.microsoft.com/office/drawing/2014/main" id="{A1A485E4-80A1-224E-B6BF-F68437606BB6}"/>
              </a:ext>
            </a:extLst>
          </p:cNvPr>
          <p:cNvSpPr txBox="1"/>
          <p:nvPr/>
        </p:nvSpPr>
        <p:spPr>
          <a:xfrm>
            <a:off x="296667" y="2224109"/>
            <a:ext cx="1583667" cy="646331"/>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t>Capacité de décodage de codes à barres</a:t>
            </a:r>
            <a:endParaRPr lang="fr-FR" dirty="0"/>
          </a:p>
        </p:txBody>
      </p:sp>
      <p:sp>
        <p:nvSpPr>
          <p:cNvPr id="16" name="ZoneTexte 15">
            <a:extLst>
              <a:ext uri="{FF2B5EF4-FFF2-40B4-BE49-F238E27FC236}">
                <a16:creationId xmlns:a16="http://schemas.microsoft.com/office/drawing/2014/main" id="{0470C1ED-E887-0444-A647-FB92D20703DD}"/>
              </a:ext>
            </a:extLst>
          </p:cNvPr>
          <p:cNvSpPr txBox="1"/>
          <p:nvPr/>
        </p:nvSpPr>
        <p:spPr>
          <a:xfrm>
            <a:off x="1910009" y="2426791"/>
            <a:ext cx="4540322" cy="276999"/>
          </a:xfrm>
          <a:prstGeom prst="rect">
            <a:avLst/>
          </a:prstGeom>
          <a:noFill/>
        </p:spPr>
        <p:txBody>
          <a:bodyPr wrap="square" rtlCol="0">
            <a:spAutoFit/>
          </a:bodyPr>
          <a:lstStyle/>
          <a:p>
            <a:r>
              <a:rPr lang="fr-FR" sz="1200" dirty="0">
                <a:latin typeface="Arial"/>
                <a:cs typeface="Arial"/>
              </a:rPr>
              <a:t>1D, 2D, postal </a:t>
            </a:r>
            <a:endParaRPr lang="fr-FR" sz="1200" dirty="0">
              <a:latin typeface="Arial" panose="020B0604020202020204" pitchFamily="34" charset="0"/>
              <a:cs typeface="Arial" panose="020B0604020202020204" pitchFamily="34" charset="0"/>
            </a:endParaRPr>
          </a:p>
        </p:txBody>
      </p:sp>
      <p:sp>
        <p:nvSpPr>
          <p:cNvPr id="19" name="ZoneTexte 18">
            <a:extLst>
              <a:ext uri="{FF2B5EF4-FFF2-40B4-BE49-F238E27FC236}">
                <a16:creationId xmlns:a16="http://schemas.microsoft.com/office/drawing/2014/main" id="{1F0B1F2F-792D-FB4E-95A0-A53C193F7558}"/>
              </a:ext>
            </a:extLst>
          </p:cNvPr>
          <p:cNvSpPr txBox="1"/>
          <p:nvPr/>
        </p:nvSpPr>
        <p:spPr>
          <a:xfrm>
            <a:off x="310446" y="3013190"/>
            <a:ext cx="1583668" cy="284562"/>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t>Nombre de scans</a:t>
            </a:r>
            <a:endParaRPr lang="fr-FR" dirty="0"/>
          </a:p>
        </p:txBody>
      </p:sp>
      <p:sp>
        <p:nvSpPr>
          <p:cNvPr id="20" name="ZoneTexte 19">
            <a:extLst>
              <a:ext uri="{FF2B5EF4-FFF2-40B4-BE49-F238E27FC236}">
                <a16:creationId xmlns:a16="http://schemas.microsoft.com/office/drawing/2014/main" id="{9F852F70-64FA-FA4F-A141-D307465B5721}"/>
              </a:ext>
            </a:extLst>
          </p:cNvPr>
          <p:cNvSpPr txBox="1"/>
          <p:nvPr/>
        </p:nvSpPr>
        <p:spPr>
          <a:xfrm>
            <a:off x="1910010" y="2915643"/>
            <a:ext cx="4426036" cy="461665"/>
          </a:xfrm>
          <a:prstGeom prst="rect">
            <a:avLst/>
          </a:prstGeom>
          <a:noFill/>
        </p:spPr>
        <p:txBody>
          <a:bodyPr wrap="square" rtlCol="0">
            <a:spAutoFit/>
          </a:bodyPr>
          <a:lstStyle/>
          <a:p>
            <a:r>
              <a:rPr lang="fr-FR" sz="1200" dirty="0">
                <a:latin typeface="Arial" panose="020B0604020202020204" pitchFamily="34" charset="0"/>
                <a:cs typeface="Arial" panose="020B0604020202020204" pitchFamily="34" charset="0"/>
              </a:rPr>
              <a:t>Environ 7 500 scans selon l'application et les conditions environnementales</a:t>
            </a:r>
            <a:endParaRPr lang="fr-FR" sz="1200" b="0" dirty="0">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4309ED7E-8E51-C84D-B1A0-7F23B09BAE11}"/>
              </a:ext>
            </a:extLst>
          </p:cNvPr>
          <p:cNvSpPr/>
          <p:nvPr/>
        </p:nvSpPr>
        <p:spPr>
          <a:xfrm>
            <a:off x="0" y="6148"/>
            <a:ext cx="12192000" cy="760147"/>
          </a:xfrm>
          <a:prstGeom prst="rect">
            <a:avLst/>
          </a:prstGeom>
          <a:solidFill>
            <a:srgbClr val="4D539D"/>
          </a:solidFill>
          <a:ln>
            <a:solidFill>
              <a:srgbClr val="3A5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ZoneTexte 40">
            <a:extLst>
              <a:ext uri="{FF2B5EF4-FFF2-40B4-BE49-F238E27FC236}">
                <a16:creationId xmlns:a16="http://schemas.microsoft.com/office/drawing/2014/main" id="{B0438731-FF61-794C-AFE0-DEED592508F6}"/>
              </a:ext>
            </a:extLst>
          </p:cNvPr>
          <p:cNvSpPr txBox="1"/>
          <p:nvPr/>
        </p:nvSpPr>
        <p:spPr>
          <a:xfrm>
            <a:off x="214489" y="64956"/>
            <a:ext cx="5246153" cy="369332"/>
          </a:xfrm>
          <a:prstGeom prst="rect">
            <a:avLst/>
          </a:prstGeom>
          <a:noFill/>
        </p:spPr>
        <p:txBody>
          <a:bodyPr wrap="square" rtlCol="0">
            <a:spAutoFit/>
          </a:bodyPr>
          <a:lstStyle/>
          <a:p>
            <a:r>
              <a:rPr lang="fr-FR" b="1" dirty="0">
                <a:solidFill>
                  <a:schemeClr val="bg1"/>
                </a:solidFill>
                <a:latin typeface="Montserrat" pitchFamily="2" charset="77"/>
                <a:cs typeface="Arial"/>
              </a:rPr>
              <a:t>BAGUE MARK DISPLAY PROGLOVE</a:t>
            </a:r>
            <a:endParaRPr lang="fr-FR" b="1" dirty="0">
              <a:solidFill>
                <a:schemeClr val="bg1"/>
              </a:solidFill>
              <a:latin typeface="Montserrat" pitchFamily="2" charset="77"/>
            </a:endParaRPr>
          </a:p>
        </p:txBody>
      </p:sp>
      <p:sp>
        <p:nvSpPr>
          <p:cNvPr id="42" name="ZoneTexte 41">
            <a:extLst>
              <a:ext uri="{FF2B5EF4-FFF2-40B4-BE49-F238E27FC236}">
                <a16:creationId xmlns:a16="http://schemas.microsoft.com/office/drawing/2014/main" id="{BF763C83-EDF0-014B-9139-E0D355ED4904}"/>
              </a:ext>
            </a:extLst>
          </p:cNvPr>
          <p:cNvSpPr txBox="1"/>
          <p:nvPr/>
        </p:nvSpPr>
        <p:spPr>
          <a:xfrm>
            <a:off x="214489" y="364110"/>
            <a:ext cx="3812079" cy="349839"/>
          </a:xfrm>
          <a:prstGeom prst="rect">
            <a:avLst/>
          </a:prstGeom>
          <a:noFill/>
        </p:spPr>
        <p:txBody>
          <a:bodyPr wrap="square" rtlCol="0">
            <a:spAutoFit/>
          </a:bodyPr>
          <a:lstStyle/>
          <a:p>
            <a:r>
              <a:rPr lang="fr-FR" altLang="fr-FR" sz="1600" dirty="0">
                <a:solidFill>
                  <a:schemeClr val="bg1"/>
                </a:solidFill>
                <a:latin typeface="Montserrat Medium" pitchFamily="2" charset="77"/>
                <a:cs typeface="Arial"/>
              </a:rPr>
              <a:t>Bague 1D/2D – Scanner main libre</a:t>
            </a:r>
            <a:endParaRPr lang="fr-FR" sz="1600" dirty="0">
              <a:solidFill>
                <a:schemeClr val="bg1"/>
              </a:solidFill>
              <a:latin typeface="Montserrat Medium" pitchFamily="2" charset="77"/>
            </a:endParaRPr>
          </a:p>
        </p:txBody>
      </p:sp>
      <p:pic>
        <p:nvPicPr>
          <p:cNvPr id="43" name="Image 42">
            <a:extLst>
              <a:ext uri="{FF2B5EF4-FFF2-40B4-BE49-F238E27FC236}">
                <a16:creationId xmlns:a16="http://schemas.microsoft.com/office/drawing/2014/main" id="{A52EA63F-6EF2-CA40-80D6-7E31CB7DCAD6}"/>
              </a:ext>
            </a:extLst>
          </p:cNvPr>
          <p:cNvPicPr>
            <a:picLocks noChangeAspect="1"/>
          </p:cNvPicPr>
          <p:nvPr/>
        </p:nvPicPr>
        <p:blipFill>
          <a:blip r:embed="rId3"/>
          <a:stretch>
            <a:fillRect/>
          </a:stretch>
        </p:blipFill>
        <p:spPr>
          <a:xfrm>
            <a:off x="10899820" y="99603"/>
            <a:ext cx="1077691" cy="518962"/>
          </a:xfrm>
          <a:prstGeom prst="rect">
            <a:avLst/>
          </a:prstGeom>
        </p:spPr>
      </p:pic>
      <p:sp>
        <p:nvSpPr>
          <p:cNvPr id="4" name="Espace réservé du numéro de diapositive 3">
            <a:extLst>
              <a:ext uri="{FF2B5EF4-FFF2-40B4-BE49-F238E27FC236}">
                <a16:creationId xmlns:a16="http://schemas.microsoft.com/office/drawing/2014/main" id="{9644B796-AA93-6F4D-BE20-8C150A2707F8}"/>
              </a:ext>
            </a:extLst>
          </p:cNvPr>
          <p:cNvSpPr>
            <a:spLocks noGrp="1"/>
          </p:cNvSpPr>
          <p:nvPr>
            <p:ph type="sldNum" sz="quarter" idx="12"/>
          </p:nvPr>
        </p:nvSpPr>
        <p:spPr/>
        <p:txBody>
          <a:bodyPr/>
          <a:lstStyle/>
          <a:p>
            <a:fld id="{267D925A-9F31-684B-94FD-95453C3524EA}" type="slidenum">
              <a:rPr lang="fr-FR" smtClean="0"/>
              <a:t>4</a:t>
            </a:fld>
            <a:endParaRPr lang="fr-FR"/>
          </a:p>
        </p:txBody>
      </p:sp>
      <p:sp>
        <p:nvSpPr>
          <p:cNvPr id="63" name="ZoneTexte 62">
            <a:extLst>
              <a:ext uri="{FF2B5EF4-FFF2-40B4-BE49-F238E27FC236}">
                <a16:creationId xmlns:a16="http://schemas.microsoft.com/office/drawing/2014/main" id="{6D97A3E4-99EC-EF4A-8061-954A044A2F24}"/>
              </a:ext>
            </a:extLst>
          </p:cNvPr>
          <p:cNvSpPr txBox="1"/>
          <p:nvPr/>
        </p:nvSpPr>
        <p:spPr>
          <a:xfrm>
            <a:off x="322446" y="3622943"/>
            <a:ext cx="1589312"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dirty="0"/>
              <a:t>Bluetooth</a:t>
            </a:r>
          </a:p>
        </p:txBody>
      </p:sp>
      <p:sp>
        <p:nvSpPr>
          <p:cNvPr id="65" name="ZoneTexte 64">
            <a:extLst>
              <a:ext uri="{FF2B5EF4-FFF2-40B4-BE49-F238E27FC236}">
                <a16:creationId xmlns:a16="http://schemas.microsoft.com/office/drawing/2014/main" id="{3B8132C0-F1E4-A349-89C7-B2CEA62B8C16}"/>
              </a:ext>
            </a:extLst>
          </p:cNvPr>
          <p:cNvSpPr txBox="1"/>
          <p:nvPr/>
        </p:nvSpPr>
        <p:spPr>
          <a:xfrm>
            <a:off x="1910010" y="3602587"/>
            <a:ext cx="3921239" cy="276999"/>
          </a:xfrm>
          <a:prstGeom prst="rect">
            <a:avLst/>
          </a:prstGeom>
          <a:noFill/>
        </p:spPr>
        <p:txBody>
          <a:bodyPr wrap="square" rtlCol="0">
            <a:spAutoFit/>
          </a:bodyPr>
          <a:lstStyle/>
          <a:p>
            <a:pPr marL="0" lvl="2" algn="just">
              <a:buClr>
                <a:srgbClr val="D4020C"/>
              </a:buClr>
              <a:defRPr/>
            </a:pPr>
            <a:r>
              <a:rPr lang="en-US" sz="1200" dirty="0">
                <a:latin typeface="Arial"/>
                <a:cs typeface="Arial"/>
              </a:rPr>
              <a:t>Bluetooth Low Energy 4.0, 4.1, 4.2, 5.0</a:t>
            </a:r>
            <a:endParaRPr lang="fr-FR" sz="1200" dirty="0">
              <a:latin typeface="Arial"/>
              <a:cs typeface="Arial"/>
            </a:endParaRPr>
          </a:p>
        </p:txBody>
      </p:sp>
      <p:sp>
        <p:nvSpPr>
          <p:cNvPr id="66" name="ZoneTexte 65">
            <a:extLst>
              <a:ext uri="{FF2B5EF4-FFF2-40B4-BE49-F238E27FC236}">
                <a16:creationId xmlns:a16="http://schemas.microsoft.com/office/drawing/2014/main" id="{818EA50C-82A6-A542-8006-FA28979DF204}"/>
              </a:ext>
            </a:extLst>
          </p:cNvPr>
          <p:cNvSpPr txBox="1"/>
          <p:nvPr/>
        </p:nvSpPr>
        <p:spPr>
          <a:xfrm>
            <a:off x="298948" y="4225133"/>
            <a:ext cx="1583667" cy="283005"/>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t>Batterie</a:t>
            </a:r>
            <a:endParaRPr lang="fr-FR" dirty="0"/>
          </a:p>
        </p:txBody>
      </p:sp>
      <p:sp>
        <p:nvSpPr>
          <p:cNvPr id="67" name="ZoneTexte 66">
            <a:extLst>
              <a:ext uri="{FF2B5EF4-FFF2-40B4-BE49-F238E27FC236}">
                <a16:creationId xmlns:a16="http://schemas.microsoft.com/office/drawing/2014/main" id="{5CDE82DB-92C6-6B4D-A834-243428A535F1}"/>
              </a:ext>
            </a:extLst>
          </p:cNvPr>
          <p:cNvSpPr txBox="1"/>
          <p:nvPr/>
        </p:nvSpPr>
        <p:spPr>
          <a:xfrm>
            <a:off x="1910009" y="4148607"/>
            <a:ext cx="4645169" cy="461665"/>
          </a:xfrm>
          <a:prstGeom prst="rect">
            <a:avLst/>
          </a:prstGeom>
          <a:noFill/>
        </p:spPr>
        <p:txBody>
          <a:bodyPr wrap="square" rtlCol="0">
            <a:spAutoFit/>
          </a:bodyPr>
          <a:lstStyle/>
          <a:p>
            <a:r>
              <a:rPr lang="fr-FR" sz="1200" dirty="0">
                <a:latin typeface="Arial"/>
                <a:cs typeface="Arial"/>
              </a:rPr>
              <a:t>670 mAh, Lithium polymère (rechargeable)</a:t>
            </a:r>
          </a:p>
          <a:p>
            <a:r>
              <a:rPr lang="fr-FR" sz="1200" dirty="0">
                <a:latin typeface="Arial"/>
                <a:cs typeface="Arial"/>
              </a:rPr>
              <a:t>Temps de charge : 2h avec la station de recharge </a:t>
            </a:r>
            <a:r>
              <a:rPr lang="fr-FR" sz="1200" dirty="0" err="1">
                <a:latin typeface="Arial"/>
                <a:cs typeface="Arial"/>
              </a:rPr>
              <a:t>ProGlove</a:t>
            </a:r>
            <a:endParaRPr lang="fr-FR" sz="1200" dirty="0">
              <a:latin typeface="Arial"/>
              <a:cs typeface="Arial"/>
            </a:endParaRPr>
          </a:p>
        </p:txBody>
      </p:sp>
      <p:sp>
        <p:nvSpPr>
          <p:cNvPr id="68" name="ZoneTexte 67">
            <a:extLst>
              <a:ext uri="{FF2B5EF4-FFF2-40B4-BE49-F238E27FC236}">
                <a16:creationId xmlns:a16="http://schemas.microsoft.com/office/drawing/2014/main" id="{66B940DD-D18A-154D-A941-41819C514910}"/>
              </a:ext>
            </a:extLst>
          </p:cNvPr>
          <p:cNvSpPr txBox="1"/>
          <p:nvPr/>
        </p:nvSpPr>
        <p:spPr>
          <a:xfrm>
            <a:off x="298949" y="4833329"/>
            <a:ext cx="1583666" cy="284562"/>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t>Température</a:t>
            </a:r>
            <a:endParaRPr lang="fr-FR" dirty="0"/>
          </a:p>
        </p:txBody>
      </p:sp>
      <p:sp>
        <p:nvSpPr>
          <p:cNvPr id="69" name="ZoneTexte 68">
            <a:extLst>
              <a:ext uri="{FF2B5EF4-FFF2-40B4-BE49-F238E27FC236}">
                <a16:creationId xmlns:a16="http://schemas.microsoft.com/office/drawing/2014/main" id="{B5256E09-8EEB-8D47-B69E-46BFAEF7FFAF}"/>
              </a:ext>
            </a:extLst>
          </p:cNvPr>
          <p:cNvSpPr txBox="1"/>
          <p:nvPr/>
        </p:nvSpPr>
        <p:spPr>
          <a:xfrm>
            <a:off x="1910010" y="4735998"/>
            <a:ext cx="3909951" cy="646331"/>
          </a:xfrm>
          <a:prstGeom prst="rect">
            <a:avLst/>
          </a:prstGeom>
          <a:noFill/>
        </p:spPr>
        <p:txBody>
          <a:bodyPr wrap="square" rtlCol="0">
            <a:spAutoFit/>
          </a:bodyPr>
          <a:lstStyle/>
          <a:p>
            <a:r>
              <a:rPr lang="fr-FR" sz="1200" dirty="0">
                <a:latin typeface="Arial"/>
                <a:cs typeface="Arial"/>
              </a:rPr>
              <a:t>Température en fonctionnement: de 0°C à 45°C </a:t>
            </a:r>
          </a:p>
          <a:p>
            <a:r>
              <a:rPr lang="fr-FR" sz="1200" dirty="0">
                <a:latin typeface="Arial"/>
                <a:cs typeface="Arial"/>
              </a:rPr>
              <a:t>Température de stockage: de -20°C à 60°C</a:t>
            </a:r>
          </a:p>
          <a:p>
            <a:r>
              <a:rPr lang="fr-FR" sz="1200" b="0" dirty="0">
                <a:latin typeface="Arial"/>
                <a:cs typeface="Arial"/>
              </a:rPr>
              <a:t>Température de charge : 5°C à </a:t>
            </a:r>
            <a:r>
              <a:rPr lang="fr-FR" sz="1200" dirty="0">
                <a:latin typeface="Arial"/>
                <a:cs typeface="Arial"/>
              </a:rPr>
              <a:t>40°C</a:t>
            </a:r>
            <a:endParaRPr lang="fr-FR" sz="1200" b="0" dirty="0">
              <a:latin typeface="Arial" panose="020B0604020202020204" pitchFamily="34" charset="0"/>
              <a:cs typeface="Arial" panose="020B0604020202020204" pitchFamily="34" charset="0"/>
            </a:endParaRPr>
          </a:p>
        </p:txBody>
      </p:sp>
      <p:sp>
        <p:nvSpPr>
          <p:cNvPr id="86" name="ZoneTexte 85">
            <a:extLst>
              <a:ext uri="{FF2B5EF4-FFF2-40B4-BE49-F238E27FC236}">
                <a16:creationId xmlns:a16="http://schemas.microsoft.com/office/drawing/2014/main" id="{C9860D15-872D-984A-85BF-B48B62D4E428}"/>
              </a:ext>
            </a:extLst>
          </p:cNvPr>
          <p:cNvSpPr txBox="1"/>
          <p:nvPr/>
        </p:nvSpPr>
        <p:spPr>
          <a:xfrm>
            <a:off x="6450331" y="2027001"/>
            <a:ext cx="1583668" cy="284562"/>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t>Dimensions</a:t>
            </a:r>
            <a:endParaRPr lang="fr-FR" dirty="0"/>
          </a:p>
        </p:txBody>
      </p:sp>
      <p:sp>
        <p:nvSpPr>
          <p:cNvPr id="87" name="ZoneTexte 86">
            <a:extLst>
              <a:ext uri="{FF2B5EF4-FFF2-40B4-BE49-F238E27FC236}">
                <a16:creationId xmlns:a16="http://schemas.microsoft.com/office/drawing/2014/main" id="{40BD3747-E8FC-8445-A794-9A2D7C4F980F}"/>
              </a:ext>
            </a:extLst>
          </p:cNvPr>
          <p:cNvSpPr txBox="1"/>
          <p:nvPr/>
        </p:nvSpPr>
        <p:spPr>
          <a:xfrm>
            <a:off x="8066497" y="2061575"/>
            <a:ext cx="3909951" cy="275684"/>
          </a:xfrm>
          <a:prstGeom prst="rect">
            <a:avLst/>
          </a:prstGeom>
          <a:noFill/>
        </p:spPr>
        <p:txBody>
          <a:bodyPr wrap="square" rtlCol="0">
            <a:spAutoFit/>
          </a:bodyPr>
          <a:lstStyle/>
          <a:p>
            <a:r>
              <a:rPr lang="fr-FR" sz="1200" dirty="0">
                <a:latin typeface="Arial"/>
                <a:cs typeface="Arial"/>
              </a:rPr>
              <a:t>50 x 45 x 18 mm </a:t>
            </a:r>
            <a:endParaRPr lang="fr-FR" sz="1200" b="0" dirty="0">
              <a:latin typeface="Arial" panose="020B0604020202020204" pitchFamily="34" charset="0"/>
              <a:cs typeface="Arial" panose="020B0604020202020204" pitchFamily="34" charset="0"/>
            </a:endParaRPr>
          </a:p>
        </p:txBody>
      </p:sp>
      <p:sp>
        <p:nvSpPr>
          <p:cNvPr id="88" name="ZoneTexte 87">
            <a:extLst>
              <a:ext uri="{FF2B5EF4-FFF2-40B4-BE49-F238E27FC236}">
                <a16:creationId xmlns:a16="http://schemas.microsoft.com/office/drawing/2014/main" id="{A1375A72-399D-2047-9CB0-67D275C517F7}"/>
              </a:ext>
            </a:extLst>
          </p:cNvPr>
          <p:cNvSpPr txBox="1"/>
          <p:nvPr/>
        </p:nvSpPr>
        <p:spPr>
          <a:xfrm>
            <a:off x="6451090" y="2514136"/>
            <a:ext cx="1582151"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t>Poids</a:t>
            </a:r>
            <a:endParaRPr lang="fr-FR" dirty="0"/>
          </a:p>
        </p:txBody>
      </p:sp>
      <p:sp>
        <p:nvSpPr>
          <p:cNvPr id="89" name="ZoneTexte 88">
            <a:extLst>
              <a:ext uri="{FF2B5EF4-FFF2-40B4-BE49-F238E27FC236}">
                <a16:creationId xmlns:a16="http://schemas.microsoft.com/office/drawing/2014/main" id="{4227B016-830A-4841-8957-82CA1CF6543B}"/>
              </a:ext>
            </a:extLst>
          </p:cNvPr>
          <p:cNvSpPr txBox="1"/>
          <p:nvPr/>
        </p:nvSpPr>
        <p:spPr>
          <a:xfrm>
            <a:off x="8066497" y="2542139"/>
            <a:ext cx="3874379" cy="276999"/>
          </a:xfrm>
          <a:prstGeom prst="rect">
            <a:avLst/>
          </a:prstGeom>
          <a:noFill/>
        </p:spPr>
        <p:txBody>
          <a:bodyPr wrap="square" rtlCol="0">
            <a:spAutoFit/>
          </a:bodyPr>
          <a:lstStyle/>
          <a:p>
            <a:pPr marL="0" lvl="2" algn="just">
              <a:buClr>
                <a:srgbClr val="D4020C"/>
              </a:buClr>
              <a:defRPr/>
            </a:pPr>
            <a:r>
              <a:rPr lang="fr-FR" sz="1200" dirty="0">
                <a:latin typeface="Arial"/>
                <a:cs typeface="Arial"/>
              </a:rPr>
              <a:t>48 g</a:t>
            </a:r>
          </a:p>
        </p:txBody>
      </p:sp>
      <p:sp>
        <p:nvSpPr>
          <p:cNvPr id="90" name="ZoneTexte 89">
            <a:extLst>
              <a:ext uri="{FF2B5EF4-FFF2-40B4-BE49-F238E27FC236}">
                <a16:creationId xmlns:a16="http://schemas.microsoft.com/office/drawing/2014/main" id="{A5D07C72-563F-7F4C-ABB7-95C8E11B70E9}"/>
              </a:ext>
            </a:extLst>
          </p:cNvPr>
          <p:cNvSpPr txBox="1"/>
          <p:nvPr/>
        </p:nvSpPr>
        <p:spPr>
          <a:xfrm>
            <a:off x="6447509" y="2993708"/>
            <a:ext cx="1589312"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dirty="0"/>
              <a:t>Humidité</a:t>
            </a:r>
          </a:p>
        </p:txBody>
      </p:sp>
      <p:sp>
        <p:nvSpPr>
          <p:cNvPr id="91" name="ZoneTexte 90">
            <a:extLst>
              <a:ext uri="{FF2B5EF4-FFF2-40B4-BE49-F238E27FC236}">
                <a16:creationId xmlns:a16="http://schemas.microsoft.com/office/drawing/2014/main" id="{21CFAEC5-D2A9-E345-9E4E-35EB5B5AB4CC}"/>
              </a:ext>
            </a:extLst>
          </p:cNvPr>
          <p:cNvSpPr txBox="1"/>
          <p:nvPr/>
        </p:nvSpPr>
        <p:spPr>
          <a:xfrm>
            <a:off x="8066497" y="3000268"/>
            <a:ext cx="3889998" cy="276999"/>
          </a:xfrm>
          <a:prstGeom prst="rect">
            <a:avLst/>
          </a:prstGeom>
          <a:noFill/>
        </p:spPr>
        <p:txBody>
          <a:bodyPr wrap="square" rtlCol="0">
            <a:spAutoFit/>
          </a:bodyPr>
          <a:lstStyle/>
          <a:p>
            <a:pPr marL="0" lvl="2" algn="just">
              <a:buClr>
                <a:srgbClr val="D4020C"/>
              </a:buClr>
              <a:defRPr/>
            </a:pPr>
            <a:r>
              <a:rPr lang="fr-FR" sz="1200" dirty="0">
                <a:latin typeface="Arial"/>
                <a:cs typeface="Arial"/>
              </a:rPr>
              <a:t>De 5% à 95% sans condensation</a:t>
            </a:r>
          </a:p>
        </p:txBody>
      </p:sp>
      <p:sp>
        <p:nvSpPr>
          <p:cNvPr id="8" name="ZoneTexte 7">
            <a:extLst>
              <a:ext uri="{FF2B5EF4-FFF2-40B4-BE49-F238E27FC236}">
                <a16:creationId xmlns:a16="http://schemas.microsoft.com/office/drawing/2014/main" id="{1F227AF6-D7A9-3B07-AEE7-9482099C2064}"/>
              </a:ext>
            </a:extLst>
          </p:cNvPr>
          <p:cNvSpPr txBox="1"/>
          <p:nvPr/>
        </p:nvSpPr>
        <p:spPr>
          <a:xfrm>
            <a:off x="264011" y="5443082"/>
            <a:ext cx="1606958" cy="461665"/>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dirty="0"/>
              <a:t>Résistance aux chutes </a:t>
            </a:r>
          </a:p>
        </p:txBody>
      </p:sp>
      <p:sp>
        <p:nvSpPr>
          <p:cNvPr id="10" name="ZoneTexte 9">
            <a:extLst>
              <a:ext uri="{FF2B5EF4-FFF2-40B4-BE49-F238E27FC236}">
                <a16:creationId xmlns:a16="http://schemas.microsoft.com/office/drawing/2014/main" id="{C3E96807-AF6C-C912-F604-FD52C6E31B39}"/>
              </a:ext>
            </a:extLst>
          </p:cNvPr>
          <p:cNvSpPr txBox="1"/>
          <p:nvPr/>
        </p:nvSpPr>
        <p:spPr>
          <a:xfrm>
            <a:off x="1910010" y="5458779"/>
            <a:ext cx="3921239" cy="461665"/>
          </a:xfrm>
          <a:prstGeom prst="rect">
            <a:avLst/>
          </a:prstGeom>
          <a:noFill/>
        </p:spPr>
        <p:txBody>
          <a:bodyPr wrap="square" rtlCol="0">
            <a:spAutoFit/>
          </a:bodyPr>
          <a:lstStyle/>
          <a:p>
            <a:pPr marL="0" lvl="2" algn="just">
              <a:buClr>
                <a:srgbClr val="D4020C"/>
              </a:buClr>
              <a:defRPr/>
            </a:pPr>
            <a:r>
              <a:rPr lang="fr-FR" sz="1200" dirty="0">
                <a:latin typeface="Arial"/>
                <a:cs typeface="Arial"/>
              </a:rPr>
              <a:t>Résiste à plusieurs chutes de 2 m sur du béton</a:t>
            </a:r>
          </a:p>
          <a:p>
            <a:pPr marL="0" lvl="2" algn="just">
              <a:buClr>
                <a:srgbClr val="D4020C"/>
              </a:buClr>
              <a:defRPr/>
            </a:pPr>
            <a:r>
              <a:rPr lang="fr-FR" sz="1200" dirty="0">
                <a:latin typeface="Arial"/>
                <a:cs typeface="Arial"/>
              </a:rPr>
              <a:t>1000 chutes à 0,5 m</a:t>
            </a:r>
          </a:p>
        </p:txBody>
      </p:sp>
      <p:sp>
        <p:nvSpPr>
          <p:cNvPr id="12" name="ZoneTexte 11">
            <a:extLst>
              <a:ext uri="{FF2B5EF4-FFF2-40B4-BE49-F238E27FC236}">
                <a16:creationId xmlns:a16="http://schemas.microsoft.com/office/drawing/2014/main" id="{B3431E32-961A-BE91-CC4E-D9511581CC23}"/>
              </a:ext>
            </a:extLst>
          </p:cNvPr>
          <p:cNvSpPr txBox="1"/>
          <p:nvPr/>
        </p:nvSpPr>
        <p:spPr>
          <a:xfrm>
            <a:off x="275657" y="6229937"/>
            <a:ext cx="1583667" cy="461665"/>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t>Indice d’étanchéité</a:t>
            </a:r>
            <a:endParaRPr lang="fr-FR" dirty="0"/>
          </a:p>
        </p:txBody>
      </p:sp>
      <p:sp>
        <p:nvSpPr>
          <p:cNvPr id="14" name="ZoneTexte 13">
            <a:extLst>
              <a:ext uri="{FF2B5EF4-FFF2-40B4-BE49-F238E27FC236}">
                <a16:creationId xmlns:a16="http://schemas.microsoft.com/office/drawing/2014/main" id="{033DD637-40FA-563A-1AA1-6857A7171A13}"/>
              </a:ext>
            </a:extLst>
          </p:cNvPr>
          <p:cNvSpPr txBox="1"/>
          <p:nvPr/>
        </p:nvSpPr>
        <p:spPr>
          <a:xfrm>
            <a:off x="1910010" y="6229937"/>
            <a:ext cx="3909951" cy="276999"/>
          </a:xfrm>
          <a:prstGeom prst="rect">
            <a:avLst/>
          </a:prstGeom>
          <a:noFill/>
        </p:spPr>
        <p:txBody>
          <a:bodyPr wrap="square" rtlCol="0">
            <a:spAutoFit/>
          </a:bodyPr>
          <a:lstStyle/>
          <a:p>
            <a:r>
              <a:rPr lang="fr-FR" sz="1200" dirty="0">
                <a:latin typeface="Arial"/>
                <a:cs typeface="Arial"/>
              </a:rPr>
              <a:t>IP54</a:t>
            </a:r>
            <a:endParaRPr lang="fr-FR" sz="1200" dirty="0">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E53DD718-51F1-E50F-0AE2-EF85ABE2C490}"/>
              </a:ext>
            </a:extLst>
          </p:cNvPr>
          <p:cNvPicPr>
            <a:picLocks noChangeAspect="1"/>
          </p:cNvPicPr>
          <p:nvPr/>
        </p:nvPicPr>
        <p:blipFill>
          <a:blip r:embed="rId4"/>
          <a:stretch>
            <a:fillRect/>
          </a:stretch>
        </p:blipFill>
        <p:spPr>
          <a:xfrm>
            <a:off x="6663398" y="4078802"/>
            <a:ext cx="2922777" cy="2151135"/>
          </a:xfrm>
          <a:prstGeom prst="rect">
            <a:avLst/>
          </a:prstGeom>
        </p:spPr>
      </p:pic>
      <p:sp>
        <p:nvSpPr>
          <p:cNvPr id="18" name="ZoneTexte 17">
            <a:extLst>
              <a:ext uri="{FF2B5EF4-FFF2-40B4-BE49-F238E27FC236}">
                <a16:creationId xmlns:a16="http://schemas.microsoft.com/office/drawing/2014/main" id="{DB9D2447-186A-9E81-078A-FE1421BAE73F}"/>
              </a:ext>
            </a:extLst>
          </p:cNvPr>
          <p:cNvSpPr txBox="1"/>
          <p:nvPr/>
        </p:nvSpPr>
        <p:spPr>
          <a:xfrm>
            <a:off x="303051" y="1801227"/>
            <a:ext cx="1606958"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dirty="0"/>
              <a:t>Taille écran </a:t>
            </a:r>
          </a:p>
        </p:txBody>
      </p:sp>
      <p:sp>
        <p:nvSpPr>
          <p:cNvPr id="22" name="ZoneTexte 21">
            <a:extLst>
              <a:ext uri="{FF2B5EF4-FFF2-40B4-BE49-F238E27FC236}">
                <a16:creationId xmlns:a16="http://schemas.microsoft.com/office/drawing/2014/main" id="{23D721DD-81AE-335B-A6C9-17E4A3B3E545}"/>
              </a:ext>
            </a:extLst>
          </p:cNvPr>
          <p:cNvSpPr txBox="1"/>
          <p:nvPr/>
        </p:nvSpPr>
        <p:spPr>
          <a:xfrm>
            <a:off x="1944256" y="1383349"/>
            <a:ext cx="4083057" cy="276999"/>
          </a:xfrm>
          <a:prstGeom prst="rect">
            <a:avLst/>
          </a:prstGeom>
          <a:noFill/>
        </p:spPr>
        <p:txBody>
          <a:bodyPr wrap="square">
            <a:spAutoFit/>
          </a:bodyPr>
          <a:lstStyle/>
          <a:p>
            <a:r>
              <a:rPr lang="fr-FR" sz="1200" dirty="0">
                <a:latin typeface="Arial" panose="020B0604020202020204" pitchFamily="34" charset="0"/>
                <a:cs typeface="Arial" panose="020B0604020202020204" pitchFamily="34" charset="0"/>
              </a:rPr>
              <a:t>Écran E-Paper, résolution de 200 x 200 pixels, 188 Dpi</a:t>
            </a:r>
          </a:p>
        </p:txBody>
      </p:sp>
      <p:sp>
        <p:nvSpPr>
          <p:cNvPr id="24" name="ZoneTexte 23">
            <a:extLst>
              <a:ext uri="{FF2B5EF4-FFF2-40B4-BE49-F238E27FC236}">
                <a16:creationId xmlns:a16="http://schemas.microsoft.com/office/drawing/2014/main" id="{E245D8A3-7EE8-0A6D-BE08-C226166E9C13}"/>
              </a:ext>
            </a:extLst>
          </p:cNvPr>
          <p:cNvSpPr txBox="1"/>
          <p:nvPr/>
        </p:nvSpPr>
        <p:spPr>
          <a:xfrm>
            <a:off x="1944256" y="1822159"/>
            <a:ext cx="3516386" cy="276999"/>
          </a:xfrm>
          <a:prstGeom prst="rect">
            <a:avLst/>
          </a:prstGeom>
          <a:noFill/>
        </p:spPr>
        <p:txBody>
          <a:bodyPr wrap="square">
            <a:spAutoFit/>
          </a:bodyPr>
          <a:lstStyle/>
          <a:p>
            <a:r>
              <a:rPr lang="fr-FR" sz="1200" dirty="0">
                <a:latin typeface="Arial" panose="020B0604020202020204" pitchFamily="34" charset="0"/>
                <a:cs typeface="Arial" panose="020B0604020202020204" pitchFamily="34" charset="0"/>
              </a:rPr>
              <a:t>1,54 pouces</a:t>
            </a:r>
          </a:p>
        </p:txBody>
      </p:sp>
      <p:sp>
        <p:nvSpPr>
          <p:cNvPr id="25" name="ZoneTexte 24">
            <a:extLst>
              <a:ext uri="{FF2B5EF4-FFF2-40B4-BE49-F238E27FC236}">
                <a16:creationId xmlns:a16="http://schemas.microsoft.com/office/drawing/2014/main" id="{816DD65C-815E-60B7-A9F3-9FE9176607B0}"/>
              </a:ext>
            </a:extLst>
          </p:cNvPr>
          <p:cNvSpPr txBox="1"/>
          <p:nvPr/>
        </p:nvSpPr>
        <p:spPr>
          <a:xfrm>
            <a:off x="6414910" y="1377952"/>
            <a:ext cx="1606958" cy="461665"/>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dirty="0"/>
              <a:t>Distance de lecture</a:t>
            </a:r>
          </a:p>
        </p:txBody>
      </p:sp>
      <p:sp>
        <p:nvSpPr>
          <p:cNvPr id="26" name="ZoneTexte 25">
            <a:extLst>
              <a:ext uri="{FF2B5EF4-FFF2-40B4-BE49-F238E27FC236}">
                <a16:creationId xmlns:a16="http://schemas.microsoft.com/office/drawing/2014/main" id="{012D392E-39CD-4984-0A2E-A5F0DD26D505}"/>
              </a:ext>
            </a:extLst>
          </p:cNvPr>
          <p:cNvSpPr txBox="1"/>
          <p:nvPr/>
        </p:nvSpPr>
        <p:spPr>
          <a:xfrm>
            <a:off x="8050878" y="1494481"/>
            <a:ext cx="3889998" cy="276999"/>
          </a:xfrm>
          <a:prstGeom prst="rect">
            <a:avLst/>
          </a:prstGeom>
          <a:noFill/>
        </p:spPr>
        <p:txBody>
          <a:bodyPr wrap="square" rtlCol="0">
            <a:spAutoFit/>
          </a:bodyPr>
          <a:lstStyle/>
          <a:p>
            <a:pPr marL="0" lvl="2" algn="just">
              <a:buClr>
                <a:srgbClr val="D4020C"/>
              </a:buClr>
              <a:defRPr/>
            </a:pPr>
            <a:r>
              <a:rPr lang="fr-FR" sz="1200" dirty="0">
                <a:latin typeface="Arial"/>
                <a:cs typeface="Arial"/>
              </a:rPr>
              <a:t>Standard/</a:t>
            </a:r>
            <a:r>
              <a:rPr lang="fr-FR" sz="1200" dirty="0" err="1">
                <a:latin typeface="Arial"/>
                <a:cs typeface="Arial"/>
              </a:rPr>
              <a:t>Mid</a:t>
            </a:r>
            <a:r>
              <a:rPr lang="fr-FR" sz="1200" dirty="0">
                <a:latin typeface="Arial"/>
                <a:cs typeface="Arial"/>
              </a:rPr>
              <a:t> Range </a:t>
            </a:r>
          </a:p>
        </p:txBody>
      </p:sp>
      <p:sp>
        <p:nvSpPr>
          <p:cNvPr id="27" name="ZoneTexte 26">
            <a:extLst>
              <a:ext uri="{FF2B5EF4-FFF2-40B4-BE49-F238E27FC236}">
                <a16:creationId xmlns:a16="http://schemas.microsoft.com/office/drawing/2014/main" id="{CF1260C3-1348-343A-267B-F95E87DD3318}"/>
              </a:ext>
            </a:extLst>
          </p:cNvPr>
          <p:cNvSpPr txBox="1"/>
          <p:nvPr/>
        </p:nvSpPr>
        <p:spPr>
          <a:xfrm>
            <a:off x="6443929" y="3437808"/>
            <a:ext cx="1589312"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dirty="0"/>
              <a:t>Garantie</a:t>
            </a:r>
          </a:p>
        </p:txBody>
      </p:sp>
      <p:sp>
        <p:nvSpPr>
          <p:cNvPr id="28" name="ZoneTexte 27">
            <a:extLst>
              <a:ext uri="{FF2B5EF4-FFF2-40B4-BE49-F238E27FC236}">
                <a16:creationId xmlns:a16="http://schemas.microsoft.com/office/drawing/2014/main" id="{E5DE2E92-C0B7-C6A1-DF58-1CB5A54EA6B1}"/>
              </a:ext>
            </a:extLst>
          </p:cNvPr>
          <p:cNvSpPr txBox="1"/>
          <p:nvPr/>
        </p:nvSpPr>
        <p:spPr>
          <a:xfrm>
            <a:off x="8050878" y="3437807"/>
            <a:ext cx="3889998" cy="276999"/>
          </a:xfrm>
          <a:prstGeom prst="rect">
            <a:avLst/>
          </a:prstGeom>
          <a:noFill/>
        </p:spPr>
        <p:txBody>
          <a:bodyPr wrap="square" rtlCol="0">
            <a:spAutoFit/>
          </a:bodyPr>
          <a:lstStyle/>
          <a:p>
            <a:pPr marL="0" lvl="2" algn="just">
              <a:buClr>
                <a:srgbClr val="D4020C"/>
              </a:buClr>
              <a:defRPr/>
            </a:pPr>
            <a:r>
              <a:rPr lang="fr-FR" sz="1200" dirty="0">
                <a:latin typeface="Arial"/>
                <a:cs typeface="Arial"/>
              </a:rPr>
              <a:t>12 mois garantie constructeur</a:t>
            </a:r>
          </a:p>
        </p:txBody>
      </p:sp>
    </p:spTree>
    <p:extLst>
      <p:ext uri="{BB962C8B-B14F-4D97-AF65-F5344CB8AC3E}">
        <p14:creationId xmlns:p14="http://schemas.microsoft.com/office/powerpoint/2010/main" val="1762569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E1B7B859-3B19-AA48-AC20-56D43EEB1EC8}"/>
              </a:ext>
            </a:extLst>
          </p:cNvPr>
          <p:cNvSpPr txBox="1"/>
          <p:nvPr/>
        </p:nvSpPr>
        <p:spPr>
          <a:xfrm>
            <a:off x="168189" y="879675"/>
            <a:ext cx="7552267" cy="338554"/>
          </a:xfrm>
          <a:prstGeom prst="rect">
            <a:avLst/>
          </a:prstGeom>
          <a:noFill/>
        </p:spPr>
        <p:txBody>
          <a:bodyPr wrap="square" rtlCol="0">
            <a:spAutoFit/>
          </a:bodyPr>
          <a:lstStyle/>
          <a:p>
            <a:r>
              <a:rPr lang="fr-FR" altLang="fr-FR" sz="1600" b="1" dirty="0">
                <a:solidFill>
                  <a:srgbClr val="3A5CA9"/>
                </a:solidFill>
                <a:latin typeface="Montserrat" pitchFamily="2" charset="77"/>
                <a:cs typeface="Arial"/>
              </a:rPr>
              <a:t>2. Accessoires</a:t>
            </a:r>
            <a:endParaRPr lang="fr-FR" sz="1600" b="1" dirty="0">
              <a:solidFill>
                <a:srgbClr val="3A5CA9"/>
              </a:solidFill>
              <a:latin typeface="Montserrat" pitchFamily="2" charset="77"/>
            </a:endParaRPr>
          </a:p>
        </p:txBody>
      </p:sp>
      <p:sp>
        <p:nvSpPr>
          <p:cNvPr id="28" name="Rectangle 27">
            <a:extLst>
              <a:ext uri="{FF2B5EF4-FFF2-40B4-BE49-F238E27FC236}">
                <a16:creationId xmlns:a16="http://schemas.microsoft.com/office/drawing/2014/main" id="{46FC6038-7AE2-5545-B9B0-0C291CB689C1}"/>
              </a:ext>
            </a:extLst>
          </p:cNvPr>
          <p:cNvSpPr/>
          <p:nvPr/>
        </p:nvSpPr>
        <p:spPr>
          <a:xfrm>
            <a:off x="0" y="-5857"/>
            <a:ext cx="12192000" cy="760147"/>
          </a:xfrm>
          <a:prstGeom prst="rect">
            <a:avLst/>
          </a:prstGeom>
          <a:solidFill>
            <a:srgbClr val="4D539D"/>
          </a:solidFill>
          <a:ln>
            <a:solidFill>
              <a:srgbClr val="3A5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6" name="Image 35">
            <a:extLst>
              <a:ext uri="{FF2B5EF4-FFF2-40B4-BE49-F238E27FC236}">
                <a16:creationId xmlns:a16="http://schemas.microsoft.com/office/drawing/2014/main" id="{7BE98EB6-5048-1A49-95DB-9DE0CAB0C736}"/>
              </a:ext>
            </a:extLst>
          </p:cNvPr>
          <p:cNvPicPr>
            <a:picLocks noChangeAspect="1"/>
          </p:cNvPicPr>
          <p:nvPr/>
        </p:nvPicPr>
        <p:blipFill>
          <a:blip r:embed="rId2"/>
          <a:stretch>
            <a:fillRect/>
          </a:stretch>
        </p:blipFill>
        <p:spPr>
          <a:xfrm>
            <a:off x="10899820" y="99603"/>
            <a:ext cx="1077691" cy="518962"/>
          </a:xfrm>
          <a:prstGeom prst="rect">
            <a:avLst/>
          </a:prstGeom>
        </p:spPr>
      </p:pic>
      <p:sp>
        <p:nvSpPr>
          <p:cNvPr id="3" name="Espace réservé du numéro de diapositive 2">
            <a:extLst>
              <a:ext uri="{FF2B5EF4-FFF2-40B4-BE49-F238E27FC236}">
                <a16:creationId xmlns:a16="http://schemas.microsoft.com/office/drawing/2014/main" id="{FA35DC1F-7FB8-A041-8368-F79E01C4B68E}"/>
              </a:ext>
            </a:extLst>
          </p:cNvPr>
          <p:cNvSpPr>
            <a:spLocks noGrp="1"/>
          </p:cNvSpPr>
          <p:nvPr>
            <p:ph type="sldNum" sz="quarter" idx="12"/>
          </p:nvPr>
        </p:nvSpPr>
        <p:spPr>
          <a:xfrm>
            <a:off x="9358745" y="6393272"/>
            <a:ext cx="2743200" cy="365125"/>
          </a:xfrm>
        </p:spPr>
        <p:txBody>
          <a:bodyPr/>
          <a:lstStyle/>
          <a:p>
            <a:fld id="{267D925A-9F31-684B-94FD-95453C3524EA}" type="slidenum">
              <a:rPr lang="fr-FR" smtClean="0"/>
              <a:pPr/>
              <a:t>5</a:t>
            </a:fld>
            <a:endParaRPr lang="fr-FR"/>
          </a:p>
        </p:txBody>
      </p:sp>
      <p:graphicFrame>
        <p:nvGraphicFramePr>
          <p:cNvPr id="15" name="Tableau 77">
            <a:extLst>
              <a:ext uri="{FF2B5EF4-FFF2-40B4-BE49-F238E27FC236}">
                <a16:creationId xmlns:a16="http://schemas.microsoft.com/office/drawing/2014/main" id="{1854A1AF-19BC-AA46-B9AE-F58EF968F050}"/>
              </a:ext>
            </a:extLst>
          </p:cNvPr>
          <p:cNvGraphicFramePr>
            <a:graphicFrameLocks noGrp="1"/>
          </p:cNvGraphicFramePr>
          <p:nvPr/>
        </p:nvGraphicFramePr>
        <p:xfrm>
          <a:off x="193183" y="1343614"/>
          <a:ext cx="11784328" cy="5319915"/>
        </p:xfrm>
        <a:graphic>
          <a:graphicData uri="http://schemas.openxmlformats.org/drawingml/2006/table">
            <a:tbl>
              <a:tblPr firstRow="1" bandRow="1">
                <a:tableStyleId>{5C22544A-7EE6-4342-B048-85BDC9FD1C3A}</a:tableStyleId>
              </a:tblPr>
              <a:tblGrid>
                <a:gridCol w="1329916">
                  <a:extLst>
                    <a:ext uri="{9D8B030D-6E8A-4147-A177-3AD203B41FA5}">
                      <a16:colId xmlns:a16="http://schemas.microsoft.com/office/drawing/2014/main" val="1133923448"/>
                    </a:ext>
                  </a:extLst>
                </a:gridCol>
                <a:gridCol w="3293600">
                  <a:extLst>
                    <a:ext uri="{9D8B030D-6E8A-4147-A177-3AD203B41FA5}">
                      <a16:colId xmlns:a16="http://schemas.microsoft.com/office/drawing/2014/main" val="3140308974"/>
                    </a:ext>
                  </a:extLst>
                </a:gridCol>
                <a:gridCol w="3219718">
                  <a:extLst>
                    <a:ext uri="{9D8B030D-6E8A-4147-A177-3AD203B41FA5}">
                      <a16:colId xmlns:a16="http://schemas.microsoft.com/office/drawing/2014/main" val="436552001"/>
                    </a:ext>
                  </a:extLst>
                </a:gridCol>
                <a:gridCol w="3941094">
                  <a:extLst>
                    <a:ext uri="{9D8B030D-6E8A-4147-A177-3AD203B41FA5}">
                      <a16:colId xmlns:a16="http://schemas.microsoft.com/office/drawing/2014/main" val="1563058237"/>
                    </a:ext>
                  </a:extLst>
                </a:gridCol>
              </a:tblGrid>
              <a:tr h="1913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altLang="fr-FR" sz="1200" dirty="0">
                        <a:latin typeface="Montserrat" pitchFamily="2"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fr-FR" sz="1200" dirty="0">
                          <a:latin typeface="Montserrat" pitchFamily="2" charset="77"/>
                        </a:rPr>
                        <a:t>Index Trigger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D539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fr-FR" sz="1200" dirty="0">
                          <a:latin typeface="Montserrat" pitchFamily="2" charset="77"/>
                        </a:rPr>
                        <a:t>Hand Strap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D539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fr-FR" sz="1200" dirty="0" err="1">
                          <a:latin typeface="Montserrat" pitchFamily="2" charset="77"/>
                        </a:rPr>
                        <a:t>Reel</a:t>
                      </a:r>
                      <a:endParaRPr lang="fr-FR" altLang="fr-FR" sz="1200" dirty="0">
                        <a:latin typeface="Montserrat"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D539D"/>
                    </a:solidFill>
                  </a:tcPr>
                </a:tc>
                <a:extLst>
                  <a:ext uri="{0D108BD9-81ED-4DB2-BD59-A6C34878D82A}">
                    <a16:rowId xmlns:a16="http://schemas.microsoft.com/office/drawing/2014/main" val="1640968773"/>
                  </a:ext>
                </a:extLst>
              </a:tr>
              <a:tr h="15438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altLang="fr-FR" sz="1200" dirty="0">
                        <a:latin typeface="Montserrat" pitchFamily="2" charset="77"/>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altLang="fr-FR" sz="1200">
                        <a:latin typeface="Montserrat" pitchFamily="2" charset="7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altLang="fr-FR" sz="1200" dirty="0">
                        <a:latin typeface="Montserrat" pitchFamily="2" charset="7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altLang="fr-FR" sz="1200" dirty="0">
                        <a:latin typeface="Montserrat" pitchFamily="2" charset="7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048909"/>
                  </a:ext>
                </a:extLst>
              </a:tr>
              <a:tr h="877889">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altLang="fr-FR" sz="1200" b="0" dirty="0">
                          <a:solidFill>
                            <a:schemeClr val="tx1"/>
                          </a:solidFill>
                          <a:latin typeface="Arial" panose="020B0604020202020204" pitchFamily="34" charset="0"/>
                          <a:cs typeface="Arial" panose="020B060402020202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Ergonomie la meilleure de sa catégorie</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Des gains d’efficacité fiables</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Cas d'utilisation polyvalent adapté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Arial" panose="020B0604020202020204" pitchFamily="34" charset="0"/>
                          <a:ea typeface="+mn-ea"/>
                          <a:cs typeface="Arial" panose="020B0604020202020204" pitchFamily="34" charset="0"/>
                        </a:rPr>
                        <a:t>Accessible, flexible et pratique​</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Arial" panose="020B0604020202020204" pitchFamily="34" charset="0"/>
                          <a:ea typeface="+mn-ea"/>
                          <a:cs typeface="Arial" panose="020B0604020202020204" pitchFamily="34" charset="0"/>
                        </a:rPr>
                        <a:t>Numérisation portable pour toute application de pointe tout au long de la chaîne de valeur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Ajustement aéré et confortable pour une utilisation quotidienne facile​</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Approche flexible et universelle</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Un retour sur investissement abordable, rapide et élevé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7861666"/>
                  </a:ext>
                </a:extLst>
              </a:tr>
              <a:tr h="468791">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altLang="fr-FR" sz="1200" b="0" dirty="0">
                          <a:solidFill>
                            <a:schemeClr val="tx1"/>
                          </a:solidFill>
                          <a:latin typeface="Arial" panose="020B0604020202020204" pitchFamily="34" charset="0"/>
                          <a:cs typeface="Arial" panose="020B0604020202020204" pitchFamily="34" charset="0"/>
                        </a:rPr>
                        <a:t>Fixation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Variantes optimisées pour la taille de la main qui s'enroulent en un seul mouvement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Arial" panose="020B0604020202020204" pitchFamily="34" charset="0"/>
                          <a:ea typeface="+mn-ea"/>
                          <a:cs typeface="Arial" panose="020B0604020202020204" pitchFamily="34" charset="0"/>
                        </a:rPr>
                        <a:t>Plusieurs options de fixation pour les appareils non portés à la main​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Bande Velcro extensible avec fixation flexible​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0630391"/>
                  </a:ext>
                </a:extLst>
              </a:tr>
              <a:tr h="746975">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altLang="fr-FR" sz="1200" b="0" dirty="0">
                          <a:solidFill>
                            <a:schemeClr val="tx1"/>
                          </a:solidFill>
                          <a:latin typeface="Arial" panose="020B0604020202020204" pitchFamily="34" charset="0"/>
                          <a:cs typeface="Arial" panose="020B0604020202020204" pitchFamily="34" charset="0"/>
                        </a:rPr>
                        <a:t>Tailles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altLang="fr-FR" sz="1200" b="0" dirty="0">
                          <a:solidFill>
                            <a:schemeClr val="tx1"/>
                          </a:solidFill>
                          <a:latin typeface="Arial" panose="020B0604020202020204" pitchFamily="34" charset="0"/>
                          <a:cs typeface="Arial" panose="020B0604020202020204" pitchFamily="34" charset="0"/>
                        </a:rPr>
                        <a:t>6 variantes : </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Taille S, M, L​</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Pour gaucher ou </a:t>
                      </a:r>
                      <a:r>
                        <a:rPr lang="fr-FR" altLang="fr-FR" sz="1200" b="0" dirty="0" err="1">
                          <a:solidFill>
                            <a:schemeClr val="tx1"/>
                          </a:solidFill>
                          <a:latin typeface="Arial" panose="020B0604020202020204" pitchFamily="34" charset="0"/>
                          <a:cs typeface="Arial" panose="020B0604020202020204" pitchFamily="34" charset="0"/>
                        </a:rPr>
                        <a:t>droitie</a:t>
                      </a:r>
                      <a:r>
                        <a:rPr lang="fr-FR" altLang="fr-FR" sz="1200" b="0" dirty="0">
                          <a:solidFill>
                            <a:schemeClr val="tx1"/>
                          </a:solidFill>
                          <a:latin typeface="Arial" panose="020B0604020202020204" pitchFamily="34" charset="0"/>
                          <a:cs typeface="Arial" panose="020B0604020202020204" pitchFamily="34"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kern="1200" dirty="0">
                          <a:solidFill>
                            <a:schemeClr val="tx1"/>
                          </a:solidFill>
                          <a:latin typeface="Arial" panose="020B0604020202020204" pitchFamily="34" charset="0"/>
                          <a:ea typeface="+mn-ea"/>
                          <a:cs typeface="Arial" panose="020B0604020202020204" pitchFamily="34" charset="0"/>
                        </a:rPr>
                        <a:t>1 variante​ : </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Arial" panose="020B0604020202020204" pitchFamily="34" charset="0"/>
                          <a:ea typeface="+mn-ea"/>
                          <a:cs typeface="Arial" panose="020B0604020202020204" pitchFamily="34" charset="0"/>
                        </a:rPr>
                        <a:t>Fil rétractable (70 cm)​</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Arial" panose="020B0604020202020204" pitchFamily="34" charset="0"/>
                          <a:ea typeface="+mn-ea"/>
                          <a:cs typeface="Arial" panose="020B0604020202020204" pitchFamily="34" charset="0"/>
                        </a:rPr>
                        <a:t>En option avec lanière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kern="1200" dirty="0">
                          <a:solidFill>
                            <a:schemeClr val="tx1"/>
                          </a:solidFill>
                          <a:latin typeface="Arial" panose="020B0604020202020204" pitchFamily="34" charset="0"/>
                          <a:ea typeface="+mn-ea"/>
                          <a:cs typeface="Arial" panose="020B0604020202020204" pitchFamily="34" charset="0"/>
                        </a:rPr>
                        <a:t>2 variantes​ : </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Arial" panose="020B0604020202020204" pitchFamily="34" charset="0"/>
                          <a:ea typeface="+mn-ea"/>
                          <a:cs typeface="Arial" panose="020B0604020202020204" pitchFamily="34" charset="0"/>
                        </a:rPr>
                        <a:t>Taille unique</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Arial" panose="020B0604020202020204" pitchFamily="34" charset="0"/>
                          <a:ea typeface="+mn-ea"/>
                          <a:cs typeface="Arial" panose="020B0604020202020204" pitchFamily="34" charset="0"/>
                        </a:rPr>
                        <a:t>Pour gaucher ou droitier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292859"/>
                  </a:ext>
                </a:extLst>
              </a:tr>
              <a:tr h="233818">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altLang="fr-FR" sz="1200" b="0" dirty="0">
                          <a:solidFill>
                            <a:schemeClr val="tx1"/>
                          </a:solidFill>
                          <a:latin typeface="Arial" panose="020B0604020202020204" pitchFamily="34" charset="0"/>
                          <a:cs typeface="Arial" panose="020B0604020202020204" pitchFamily="34" charset="0"/>
                        </a:rPr>
                        <a:t>Température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-5°C  à +50°C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Arial" panose="020B0604020202020204" pitchFamily="34" charset="0"/>
                          <a:ea typeface="+mn-ea"/>
                          <a:cs typeface="Arial" panose="020B0604020202020204" pitchFamily="34" charset="0"/>
                        </a:rPr>
                        <a:t>-20°C to +50°C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5°C to +45°C​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644798"/>
                  </a:ext>
                </a:extLst>
              </a:tr>
              <a:tr h="877889">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altLang="fr-FR" sz="1200" b="0" dirty="0">
                          <a:solidFill>
                            <a:schemeClr val="tx1"/>
                          </a:solidFill>
                          <a:latin typeface="Arial" panose="020B0604020202020204" pitchFamily="34" charset="0"/>
                          <a:cs typeface="Arial" panose="020B0604020202020204" pitchFamily="34" charset="0"/>
                        </a:rPr>
                        <a:t>Manipulation des unités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Optimisé pour un environnement de travail spécialisé au rythme rapide avec une durée de vie prolongée de l'unité.</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Aucune pièce de fixation supplémentaire n'est nécessaire.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Arial" panose="020B0604020202020204" pitchFamily="34" charset="0"/>
                          <a:ea typeface="+mn-ea"/>
                          <a:cs typeface="Arial" panose="020B0604020202020204" pitchFamily="34" charset="0"/>
                        </a:rPr>
                        <a:t>Manipulation de l'unité sans souci grâce à une variante.​</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Arial" panose="020B0604020202020204" pitchFamily="34" charset="0"/>
                          <a:ea typeface="+mn-ea"/>
                          <a:cs typeface="Arial" panose="020B0604020202020204" pitchFamily="34" charset="0"/>
                        </a:rPr>
                        <a:t>Aucune pièce de fixation supplémentaire n'est nécessaire.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Optimisé pour les forces de travail importantes et fluctuantes avec option à gauche et à droite.</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Aucune pièce de fixation supplémentaire n'est nécessaire.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9270081"/>
                  </a:ext>
                </a:extLst>
              </a:tr>
            </a:tbl>
          </a:graphicData>
        </a:graphic>
      </p:graphicFrame>
      <p:sp>
        <p:nvSpPr>
          <p:cNvPr id="19" name="ZoneTexte 18">
            <a:extLst>
              <a:ext uri="{FF2B5EF4-FFF2-40B4-BE49-F238E27FC236}">
                <a16:creationId xmlns:a16="http://schemas.microsoft.com/office/drawing/2014/main" id="{C0E0A76F-9ADD-FB40-82EA-CB21C39DB1A6}"/>
              </a:ext>
            </a:extLst>
          </p:cNvPr>
          <p:cNvSpPr txBox="1"/>
          <p:nvPr/>
        </p:nvSpPr>
        <p:spPr>
          <a:xfrm>
            <a:off x="214489" y="364110"/>
            <a:ext cx="5592545" cy="338554"/>
          </a:xfrm>
          <a:prstGeom prst="rect">
            <a:avLst/>
          </a:prstGeom>
          <a:noFill/>
        </p:spPr>
        <p:txBody>
          <a:bodyPr wrap="square" rtlCol="0">
            <a:spAutoFit/>
          </a:bodyPr>
          <a:lstStyle/>
          <a:p>
            <a:r>
              <a:rPr lang="fr-FR" altLang="fr-FR" sz="1600" dirty="0">
                <a:solidFill>
                  <a:schemeClr val="bg1"/>
                </a:solidFill>
                <a:latin typeface="Montserrat Medium" pitchFamily="2" charset="77"/>
                <a:cs typeface="Arial"/>
              </a:rPr>
              <a:t>Bague 1D/2D – Scanner main libre</a:t>
            </a:r>
            <a:endParaRPr lang="fr-FR" sz="1600" dirty="0">
              <a:solidFill>
                <a:schemeClr val="bg1"/>
              </a:solidFill>
              <a:latin typeface="Montserrat Medium" pitchFamily="2" charset="77"/>
            </a:endParaRPr>
          </a:p>
        </p:txBody>
      </p:sp>
      <p:pic>
        <p:nvPicPr>
          <p:cNvPr id="2050" name="Picture 2">
            <a:extLst>
              <a:ext uri="{FF2B5EF4-FFF2-40B4-BE49-F238E27FC236}">
                <a16:creationId xmlns:a16="http://schemas.microsoft.com/office/drawing/2014/main" id="{2DA71717-016E-C7AA-AF89-26BA70D953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648" y="1566923"/>
            <a:ext cx="2240942" cy="16830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84D84DD-2F8B-B864-679C-B25EDAC676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444" y="1605771"/>
            <a:ext cx="2137491" cy="16053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97E602B6-601D-1368-3BC7-DFCACAA0B8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5001" y="1612363"/>
            <a:ext cx="2016485" cy="1514467"/>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FE50C108-40F7-CE39-430E-6397907A000F}"/>
              </a:ext>
            </a:extLst>
          </p:cNvPr>
          <p:cNvSpPr txBox="1"/>
          <p:nvPr/>
        </p:nvSpPr>
        <p:spPr>
          <a:xfrm>
            <a:off x="214489" y="64956"/>
            <a:ext cx="7269153" cy="369332"/>
          </a:xfrm>
          <a:prstGeom prst="rect">
            <a:avLst/>
          </a:prstGeom>
          <a:noFill/>
        </p:spPr>
        <p:txBody>
          <a:bodyPr wrap="square" rtlCol="0">
            <a:spAutoFit/>
          </a:bodyPr>
          <a:lstStyle/>
          <a:p>
            <a:r>
              <a:rPr lang="fr-FR" b="1" dirty="0">
                <a:solidFill>
                  <a:schemeClr val="bg1"/>
                </a:solidFill>
                <a:latin typeface="Montserrat" pitchFamily="2" charset="77"/>
                <a:cs typeface="Arial"/>
              </a:rPr>
              <a:t>BAGUE MARK DISPLAY PROGLOVE</a:t>
            </a:r>
            <a:endParaRPr lang="fr-FR" b="1" dirty="0">
              <a:solidFill>
                <a:schemeClr val="bg1"/>
              </a:solidFill>
              <a:latin typeface="Montserrat" pitchFamily="2" charset="77"/>
            </a:endParaRPr>
          </a:p>
        </p:txBody>
      </p:sp>
    </p:spTree>
    <p:extLst>
      <p:ext uri="{BB962C8B-B14F-4D97-AF65-F5344CB8AC3E}">
        <p14:creationId xmlns:p14="http://schemas.microsoft.com/office/powerpoint/2010/main" val="1195679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C2CADAC-19DD-4C03-87B3-DF22580317A2}"/>
              </a:ext>
            </a:extLst>
          </p:cNvPr>
          <p:cNvSpPr>
            <a:spLocks noGrp="1"/>
          </p:cNvSpPr>
          <p:nvPr>
            <p:ph type="body" sz="quarter" idx="10"/>
          </p:nvPr>
        </p:nvSpPr>
        <p:spPr>
          <a:xfrm>
            <a:off x="706948" y="3774497"/>
            <a:ext cx="3946929" cy="1174671"/>
          </a:xfrm>
        </p:spPr>
        <p:txBody>
          <a:bodyPr>
            <a:normAutofit fontScale="92500" lnSpcReduction="20000"/>
          </a:bodyPr>
          <a:lstStyle/>
          <a:p>
            <a:pPr marL="0" indent="0" algn="l">
              <a:buNone/>
            </a:pPr>
            <a:r>
              <a:rPr lang="fr-FR" dirty="0"/>
              <a:t>02</a:t>
            </a:r>
          </a:p>
        </p:txBody>
      </p:sp>
      <p:sp>
        <p:nvSpPr>
          <p:cNvPr id="5" name="Espace réservé du texte 4">
            <a:extLst>
              <a:ext uri="{FF2B5EF4-FFF2-40B4-BE49-F238E27FC236}">
                <a16:creationId xmlns:a16="http://schemas.microsoft.com/office/drawing/2014/main" id="{570D48F9-5275-4340-B176-58ADE990C9CA}"/>
              </a:ext>
            </a:extLst>
          </p:cNvPr>
          <p:cNvSpPr>
            <a:spLocks noGrp="1"/>
          </p:cNvSpPr>
          <p:nvPr>
            <p:ph type="body" sz="quarter" idx="11"/>
          </p:nvPr>
        </p:nvSpPr>
        <p:spPr>
          <a:xfrm>
            <a:off x="828971" y="4949167"/>
            <a:ext cx="3702884" cy="1776400"/>
          </a:xfrm>
        </p:spPr>
        <p:txBody>
          <a:bodyPr/>
          <a:lstStyle/>
          <a:p>
            <a:pPr marL="0" indent="0">
              <a:buNone/>
            </a:pPr>
            <a:r>
              <a:rPr lang="fr-FR" dirty="0"/>
              <a:t>Bague MARK 3</a:t>
            </a:r>
          </a:p>
          <a:p>
            <a:pPr marL="0" indent="0">
              <a:buNone/>
            </a:pPr>
            <a:r>
              <a:rPr lang="fr-FR" dirty="0" err="1"/>
              <a:t>ProGlove</a:t>
            </a:r>
            <a:r>
              <a:rPr lang="fr-FR" dirty="0"/>
              <a:t> </a:t>
            </a:r>
          </a:p>
        </p:txBody>
      </p:sp>
    </p:spTree>
    <p:extLst>
      <p:ext uri="{BB962C8B-B14F-4D97-AF65-F5344CB8AC3E}">
        <p14:creationId xmlns:p14="http://schemas.microsoft.com/office/powerpoint/2010/main" val="3657505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1CED4B-3F4D-4845-B3A0-C84A3C6EC2EA}"/>
              </a:ext>
            </a:extLst>
          </p:cNvPr>
          <p:cNvSpPr/>
          <p:nvPr/>
        </p:nvSpPr>
        <p:spPr>
          <a:xfrm>
            <a:off x="-11151" y="-5857"/>
            <a:ext cx="12192000" cy="760147"/>
          </a:xfrm>
          <a:prstGeom prst="rect">
            <a:avLst/>
          </a:prstGeom>
          <a:solidFill>
            <a:srgbClr val="4D539D"/>
          </a:solidFill>
          <a:ln>
            <a:solidFill>
              <a:srgbClr val="3A5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1EA3B90A-EA92-6C44-9E95-5B126A611A66}"/>
              </a:ext>
            </a:extLst>
          </p:cNvPr>
          <p:cNvSpPr txBox="1"/>
          <p:nvPr/>
        </p:nvSpPr>
        <p:spPr>
          <a:xfrm>
            <a:off x="214489" y="64956"/>
            <a:ext cx="7269153" cy="369332"/>
          </a:xfrm>
          <a:prstGeom prst="rect">
            <a:avLst/>
          </a:prstGeom>
          <a:noFill/>
        </p:spPr>
        <p:txBody>
          <a:bodyPr wrap="square" rtlCol="0">
            <a:spAutoFit/>
          </a:bodyPr>
          <a:lstStyle/>
          <a:p>
            <a:r>
              <a:rPr lang="fr-FR" b="1" dirty="0">
                <a:solidFill>
                  <a:schemeClr val="bg1"/>
                </a:solidFill>
                <a:latin typeface="Montserrat" pitchFamily="2" charset="77"/>
                <a:cs typeface="Arial"/>
              </a:rPr>
              <a:t>BAGUE MARK 3 PROGLOVE</a:t>
            </a:r>
            <a:endParaRPr lang="fr-FR" b="1" dirty="0">
              <a:solidFill>
                <a:schemeClr val="bg1"/>
              </a:solidFill>
              <a:latin typeface="Montserrat" pitchFamily="2" charset="77"/>
            </a:endParaRPr>
          </a:p>
        </p:txBody>
      </p:sp>
      <p:sp>
        <p:nvSpPr>
          <p:cNvPr id="6" name="ZoneTexte 5">
            <a:extLst>
              <a:ext uri="{FF2B5EF4-FFF2-40B4-BE49-F238E27FC236}">
                <a16:creationId xmlns:a16="http://schemas.microsoft.com/office/drawing/2014/main" id="{3FCD15E3-0ABE-6349-804E-0C29D3EE7348}"/>
              </a:ext>
            </a:extLst>
          </p:cNvPr>
          <p:cNvSpPr txBox="1"/>
          <p:nvPr/>
        </p:nvSpPr>
        <p:spPr>
          <a:xfrm>
            <a:off x="214489" y="364110"/>
            <a:ext cx="3812079" cy="349839"/>
          </a:xfrm>
          <a:prstGeom prst="rect">
            <a:avLst/>
          </a:prstGeom>
          <a:noFill/>
        </p:spPr>
        <p:txBody>
          <a:bodyPr wrap="square" rtlCol="0">
            <a:spAutoFit/>
          </a:bodyPr>
          <a:lstStyle/>
          <a:p>
            <a:r>
              <a:rPr lang="fr-FR" altLang="fr-FR" sz="1600" dirty="0">
                <a:solidFill>
                  <a:schemeClr val="bg1"/>
                </a:solidFill>
                <a:latin typeface="Montserrat Medium" pitchFamily="2" charset="77"/>
                <a:cs typeface="Arial"/>
              </a:rPr>
              <a:t>Bague 1D/2D – Scanner main libre</a:t>
            </a:r>
            <a:endParaRPr lang="fr-FR" sz="1600" dirty="0">
              <a:solidFill>
                <a:schemeClr val="bg1"/>
              </a:solidFill>
              <a:latin typeface="Montserrat Medium" pitchFamily="2" charset="77"/>
            </a:endParaRPr>
          </a:p>
        </p:txBody>
      </p:sp>
      <p:pic>
        <p:nvPicPr>
          <p:cNvPr id="10" name="Image 9">
            <a:extLst>
              <a:ext uri="{FF2B5EF4-FFF2-40B4-BE49-F238E27FC236}">
                <a16:creationId xmlns:a16="http://schemas.microsoft.com/office/drawing/2014/main" id="{476105B3-53B7-C141-A5EF-7F2FD50C9986}"/>
              </a:ext>
            </a:extLst>
          </p:cNvPr>
          <p:cNvPicPr>
            <a:picLocks noChangeAspect="1"/>
          </p:cNvPicPr>
          <p:nvPr/>
        </p:nvPicPr>
        <p:blipFill>
          <a:blip r:embed="rId3"/>
          <a:stretch>
            <a:fillRect/>
          </a:stretch>
        </p:blipFill>
        <p:spPr>
          <a:xfrm>
            <a:off x="10899820" y="99603"/>
            <a:ext cx="1077691" cy="518962"/>
          </a:xfrm>
          <a:prstGeom prst="rect">
            <a:avLst/>
          </a:prstGeom>
        </p:spPr>
      </p:pic>
      <p:sp>
        <p:nvSpPr>
          <p:cNvPr id="5" name="Espace réservé du numéro de diapositive 4">
            <a:extLst>
              <a:ext uri="{FF2B5EF4-FFF2-40B4-BE49-F238E27FC236}">
                <a16:creationId xmlns:a16="http://schemas.microsoft.com/office/drawing/2014/main" id="{B165CE41-9FCA-1E42-8D28-39D8C4AFFBF4}"/>
              </a:ext>
            </a:extLst>
          </p:cNvPr>
          <p:cNvSpPr>
            <a:spLocks noGrp="1"/>
          </p:cNvSpPr>
          <p:nvPr>
            <p:ph type="sldNum" sz="quarter" idx="12"/>
          </p:nvPr>
        </p:nvSpPr>
        <p:spPr>
          <a:xfrm>
            <a:off x="9448800" y="6520273"/>
            <a:ext cx="2743200" cy="365125"/>
          </a:xfrm>
        </p:spPr>
        <p:txBody>
          <a:bodyPr/>
          <a:lstStyle/>
          <a:p>
            <a:fld id="{267D925A-9F31-684B-94FD-95453C3524EA}" type="slidenum">
              <a:rPr lang="fr-FR" smtClean="0"/>
              <a:pPr/>
              <a:t>7</a:t>
            </a:fld>
            <a:endParaRPr lang="fr-FR"/>
          </a:p>
        </p:txBody>
      </p:sp>
      <p:sp>
        <p:nvSpPr>
          <p:cNvPr id="27" name="ZoneTexte 26">
            <a:extLst>
              <a:ext uri="{FF2B5EF4-FFF2-40B4-BE49-F238E27FC236}">
                <a16:creationId xmlns:a16="http://schemas.microsoft.com/office/drawing/2014/main" id="{1E7BA9AC-66D3-4649-840D-2BC571EBEAAE}"/>
              </a:ext>
            </a:extLst>
          </p:cNvPr>
          <p:cNvSpPr txBox="1"/>
          <p:nvPr/>
        </p:nvSpPr>
        <p:spPr>
          <a:xfrm>
            <a:off x="8261991" y="3627409"/>
            <a:ext cx="3408312" cy="276999"/>
          </a:xfrm>
          <a:prstGeom prst="rect">
            <a:avLst/>
          </a:prstGeom>
          <a:noFill/>
          <a:ln>
            <a:noFill/>
          </a:ln>
        </p:spPr>
        <p:txBody>
          <a:bodyPr wrap="square" rtlCol="0">
            <a:spAutoFit/>
          </a:bodyPr>
          <a:lstStyle/>
          <a:p>
            <a:pPr algn="ctr"/>
            <a:r>
              <a:rPr lang="fr-FR" sz="1200">
                <a:solidFill>
                  <a:schemeClr val="bg1"/>
                </a:solidFill>
                <a:latin typeface="Arial"/>
                <a:cs typeface="Arial"/>
              </a:rPr>
              <a:t>Image du produit</a:t>
            </a:r>
            <a:endParaRPr lang="fr-FR" sz="1200" b="0">
              <a:solidFill>
                <a:schemeClr val="bg1"/>
              </a:solidFill>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56491B2C-0422-0D5F-9D9E-D3E43EE9D5C0}"/>
              </a:ext>
            </a:extLst>
          </p:cNvPr>
          <p:cNvSpPr txBox="1"/>
          <p:nvPr/>
        </p:nvSpPr>
        <p:spPr>
          <a:xfrm>
            <a:off x="415713" y="1147944"/>
            <a:ext cx="8599498" cy="670889"/>
          </a:xfrm>
          <a:prstGeom prst="rect">
            <a:avLst/>
          </a:prstGeom>
          <a:noFill/>
        </p:spPr>
        <p:txBody>
          <a:bodyPr wrap="square" rtlCol="0">
            <a:spAutoFit/>
          </a:bodyPr>
          <a:lstStyle/>
          <a:p>
            <a:pPr algn="just" fontAlgn="base">
              <a:lnSpc>
                <a:spcPct val="107000"/>
              </a:lnSpc>
              <a:spcAft>
                <a:spcPts val="800"/>
              </a:spcAft>
            </a:pPr>
            <a:r>
              <a:rPr lang="fr-FR" sz="1200" dirty="0">
                <a:solidFill>
                  <a:srgbClr val="000000"/>
                </a:solidFill>
                <a:latin typeface="Arial" panose="020B0604020202020204" pitchFamily="34" charset="0"/>
                <a:cs typeface="Arial" panose="020B0604020202020204" pitchFamily="34" charset="0"/>
              </a:rPr>
              <a:t>Le </a:t>
            </a:r>
            <a:r>
              <a:rPr lang="fr-FR" sz="1200" b="1" dirty="0">
                <a:solidFill>
                  <a:srgbClr val="000000"/>
                </a:solidFill>
                <a:latin typeface="Arial" panose="020B0604020202020204" pitchFamily="34" charset="0"/>
                <a:cs typeface="Arial" panose="020B0604020202020204" pitchFamily="34" charset="0"/>
              </a:rPr>
              <a:t>scanner MARK 3 </a:t>
            </a:r>
            <a:r>
              <a:rPr lang="fr-FR" sz="1200" dirty="0">
                <a:solidFill>
                  <a:srgbClr val="000000"/>
                </a:solidFill>
                <a:latin typeface="Arial" panose="020B0604020202020204" pitchFamily="34" charset="0"/>
                <a:cs typeface="Arial" panose="020B0604020202020204" pitchFamily="34" charset="0"/>
              </a:rPr>
              <a:t>élargit les possibilités pour des </a:t>
            </a:r>
            <a:r>
              <a:rPr lang="fr-FR" sz="1200" b="1" dirty="0">
                <a:solidFill>
                  <a:srgbClr val="000000"/>
                </a:solidFill>
                <a:latin typeface="Arial" panose="020B0604020202020204" pitchFamily="34" charset="0"/>
                <a:cs typeface="Arial" panose="020B0604020202020204" pitchFamily="34" charset="0"/>
              </a:rPr>
              <a:t>flux de travail plus efficaces</a:t>
            </a:r>
            <a:r>
              <a:rPr lang="fr-FR" sz="1200" dirty="0">
                <a:solidFill>
                  <a:srgbClr val="000000"/>
                </a:solidFill>
                <a:latin typeface="Arial" panose="020B0604020202020204" pitchFamily="34" charset="0"/>
                <a:cs typeface="Arial" panose="020B0604020202020204" pitchFamily="34" charset="0"/>
              </a:rPr>
              <a:t>. Avec son moteur de numérisation multi-gamme, MARK 3 est l'option la plus rapide, la plus légère et la plus polyvalente pour optimiser les opérations de numérisation mains libres. </a:t>
            </a:r>
          </a:p>
        </p:txBody>
      </p:sp>
      <p:sp>
        <p:nvSpPr>
          <p:cNvPr id="9" name="Ellipse 8">
            <a:extLst>
              <a:ext uri="{FF2B5EF4-FFF2-40B4-BE49-F238E27FC236}">
                <a16:creationId xmlns:a16="http://schemas.microsoft.com/office/drawing/2014/main" id="{62D15167-41CA-DD9D-5049-8DF3B4C4706D}"/>
              </a:ext>
            </a:extLst>
          </p:cNvPr>
          <p:cNvSpPr/>
          <p:nvPr/>
        </p:nvSpPr>
        <p:spPr>
          <a:xfrm>
            <a:off x="171565" y="1290920"/>
            <a:ext cx="179246" cy="179246"/>
          </a:xfrm>
          <a:prstGeom prst="ellipse">
            <a:avLst/>
          </a:prstGeom>
          <a:solidFill>
            <a:srgbClr val="4D5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DC8DCAA5-FEE3-3F7B-45A2-32B0A6BDB3C4}"/>
              </a:ext>
            </a:extLst>
          </p:cNvPr>
          <p:cNvSpPr txBox="1"/>
          <p:nvPr/>
        </p:nvSpPr>
        <p:spPr>
          <a:xfrm>
            <a:off x="8095737" y="3627409"/>
            <a:ext cx="3408312" cy="276999"/>
          </a:xfrm>
          <a:prstGeom prst="rect">
            <a:avLst/>
          </a:prstGeom>
          <a:noFill/>
          <a:ln>
            <a:noFill/>
          </a:ln>
        </p:spPr>
        <p:txBody>
          <a:bodyPr wrap="square" rtlCol="0">
            <a:spAutoFit/>
          </a:bodyPr>
          <a:lstStyle/>
          <a:p>
            <a:pPr algn="ctr"/>
            <a:r>
              <a:rPr lang="fr-FR" sz="1200">
                <a:solidFill>
                  <a:schemeClr val="bg1"/>
                </a:solidFill>
                <a:latin typeface="Arial"/>
                <a:cs typeface="Arial"/>
              </a:rPr>
              <a:t>Image du produit</a:t>
            </a:r>
            <a:endParaRPr lang="fr-FR" sz="1200" b="0">
              <a:solidFill>
                <a:schemeClr val="bg1"/>
              </a:solidFill>
              <a:latin typeface="Arial" panose="020B0604020202020204" pitchFamily="34" charset="0"/>
              <a:cs typeface="Arial" panose="020B0604020202020204" pitchFamily="34" charset="0"/>
            </a:endParaRPr>
          </a:p>
        </p:txBody>
      </p:sp>
      <p:sp>
        <p:nvSpPr>
          <p:cNvPr id="19" name="ZoneTexte 18">
            <a:extLst>
              <a:ext uri="{FF2B5EF4-FFF2-40B4-BE49-F238E27FC236}">
                <a16:creationId xmlns:a16="http://schemas.microsoft.com/office/drawing/2014/main" id="{F87EA70A-560E-5043-B129-1612F4D54018}"/>
              </a:ext>
            </a:extLst>
          </p:cNvPr>
          <p:cNvSpPr txBox="1"/>
          <p:nvPr/>
        </p:nvSpPr>
        <p:spPr>
          <a:xfrm>
            <a:off x="8137302" y="4352461"/>
            <a:ext cx="3408312" cy="276999"/>
          </a:xfrm>
          <a:prstGeom prst="rect">
            <a:avLst/>
          </a:prstGeom>
          <a:noFill/>
          <a:ln>
            <a:noFill/>
          </a:ln>
        </p:spPr>
        <p:txBody>
          <a:bodyPr wrap="square" rtlCol="0">
            <a:spAutoFit/>
          </a:bodyPr>
          <a:lstStyle/>
          <a:p>
            <a:pPr algn="ctr"/>
            <a:r>
              <a:rPr lang="fr-FR" sz="1200">
                <a:solidFill>
                  <a:schemeClr val="bg1"/>
                </a:solidFill>
                <a:latin typeface="Arial"/>
                <a:cs typeface="Arial"/>
              </a:rPr>
              <a:t>Image du produit</a:t>
            </a:r>
            <a:endParaRPr lang="fr-FR" sz="1200" b="0">
              <a:solidFill>
                <a:schemeClr val="bg1"/>
              </a:solidFill>
              <a:latin typeface="Arial" panose="020B0604020202020204" pitchFamily="34" charset="0"/>
              <a:cs typeface="Arial" panose="020B0604020202020204" pitchFamily="34" charset="0"/>
            </a:endParaRPr>
          </a:p>
        </p:txBody>
      </p:sp>
      <p:sp>
        <p:nvSpPr>
          <p:cNvPr id="21" name="Ellipse 20">
            <a:extLst>
              <a:ext uri="{FF2B5EF4-FFF2-40B4-BE49-F238E27FC236}">
                <a16:creationId xmlns:a16="http://schemas.microsoft.com/office/drawing/2014/main" id="{A4ADBBEF-EF64-F0ED-BBA9-C738A8585C6E}"/>
              </a:ext>
            </a:extLst>
          </p:cNvPr>
          <p:cNvSpPr/>
          <p:nvPr/>
        </p:nvSpPr>
        <p:spPr>
          <a:xfrm>
            <a:off x="171565" y="2218554"/>
            <a:ext cx="179246" cy="179246"/>
          </a:xfrm>
          <a:prstGeom prst="ellipse">
            <a:avLst/>
          </a:prstGeom>
          <a:solidFill>
            <a:srgbClr val="4D5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2041D0DF-1C23-92AD-0FD6-A7F84D5000F7}"/>
              </a:ext>
            </a:extLst>
          </p:cNvPr>
          <p:cNvSpPr txBox="1"/>
          <p:nvPr/>
        </p:nvSpPr>
        <p:spPr>
          <a:xfrm>
            <a:off x="428695" y="2046764"/>
            <a:ext cx="8695987" cy="868507"/>
          </a:xfrm>
          <a:prstGeom prst="rect">
            <a:avLst/>
          </a:prstGeom>
          <a:noFill/>
        </p:spPr>
        <p:txBody>
          <a:bodyPr wrap="square">
            <a:spAutoFit/>
          </a:bodyPr>
          <a:lstStyle/>
          <a:p>
            <a:pPr algn="just">
              <a:lnSpc>
                <a:spcPct val="107000"/>
              </a:lnSpc>
              <a:spcAft>
                <a:spcPts val="800"/>
              </a:spcAft>
            </a:pPr>
            <a:r>
              <a:rPr lang="fr-FR" sz="1200" b="1" dirty="0">
                <a:solidFill>
                  <a:srgbClr val="000000"/>
                </a:solidFill>
                <a:latin typeface="Arial" panose="020B0604020202020204" pitchFamily="34" charset="0"/>
                <a:cs typeface="Arial" panose="020B0604020202020204" pitchFamily="34" charset="0"/>
              </a:rPr>
              <a:t>Le scanner MARK 3 s’adapte à vos processus à chaque scan </a:t>
            </a:r>
            <a:r>
              <a:rPr lang="fr-FR" sz="1200" dirty="0">
                <a:solidFill>
                  <a:srgbClr val="000000"/>
                </a:solidFill>
                <a:latin typeface="Arial" panose="020B0604020202020204" pitchFamily="34" charset="0"/>
                <a:cs typeface="Arial" panose="020B0604020202020204" pitchFamily="34" charset="0"/>
              </a:rPr>
              <a:t>: De la chaîne d'assemblage aux centres logistiques, MARK 3 accélérera les processus dans certains des environnements de chaîne d'approvisionnement les plus difficiles et numérisera tout, des étiquettes d'emballage dans votre main aux marqueurs d'identification éloignés. Permettez à vos opérations d’être plus fluides et plus flexibles que jamais.</a:t>
            </a:r>
          </a:p>
        </p:txBody>
      </p:sp>
      <p:sp>
        <p:nvSpPr>
          <p:cNvPr id="53" name="Ellipse 52">
            <a:extLst>
              <a:ext uri="{FF2B5EF4-FFF2-40B4-BE49-F238E27FC236}">
                <a16:creationId xmlns:a16="http://schemas.microsoft.com/office/drawing/2014/main" id="{BAC6348B-039D-CEF9-D200-B213A8D417D5}"/>
              </a:ext>
            </a:extLst>
          </p:cNvPr>
          <p:cNvSpPr/>
          <p:nvPr/>
        </p:nvSpPr>
        <p:spPr>
          <a:xfrm>
            <a:off x="171565" y="3234001"/>
            <a:ext cx="179246" cy="179246"/>
          </a:xfrm>
          <a:prstGeom prst="ellipse">
            <a:avLst/>
          </a:prstGeom>
          <a:solidFill>
            <a:srgbClr val="4D5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A3C7FFC1-82E6-6502-15CC-BCF7F020176A}"/>
              </a:ext>
            </a:extLst>
          </p:cNvPr>
          <p:cNvSpPr txBox="1"/>
          <p:nvPr/>
        </p:nvSpPr>
        <p:spPr>
          <a:xfrm>
            <a:off x="435611" y="3159786"/>
            <a:ext cx="8586516" cy="773481"/>
          </a:xfrm>
          <a:prstGeom prst="rect">
            <a:avLst/>
          </a:prstGeom>
          <a:noFill/>
        </p:spPr>
        <p:txBody>
          <a:bodyPr wrap="square">
            <a:spAutoFit/>
          </a:bodyPr>
          <a:lstStyle/>
          <a:p>
            <a:pPr>
              <a:lnSpc>
                <a:spcPct val="107000"/>
              </a:lnSpc>
              <a:spcAft>
                <a:spcPts val="800"/>
              </a:spcAft>
            </a:pPr>
            <a:r>
              <a:rPr lang="fr-FR" sz="1200" dirty="0">
                <a:solidFill>
                  <a:srgbClr val="000000"/>
                </a:solidFill>
                <a:latin typeface="Arial" panose="020B0604020202020204" pitchFamily="34" charset="0"/>
                <a:cs typeface="Arial" panose="020B0604020202020204" pitchFamily="34" charset="0"/>
              </a:rPr>
              <a:t>Le scanner MARK 3 peut numériser n'importe quoi à une </a:t>
            </a:r>
            <a:r>
              <a:rPr lang="fr-FR" sz="1200" b="1" dirty="0">
                <a:solidFill>
                  <a:srgbClr val="000000"/>
                </a:solidFill>
                <a:latin typeface="Arial" panose="020B0604020202020204" pitchFamily="34" charset="0"/>
                <a:cs typeface="Arial" panose="020B0604020202020204" pitchFamily="34" charset="0"/>
              </a:rPr>
              <a:t>distance de 10 à 600 cm </a:t>
            </a:r>
            <a:r>
              <a:rPr lang="fr-FR" sz="1200" dirty="0">
                <a:solidFill>
                  <a:srgbClr val="000000"/>
                </a:solidFill>
                <a:latin typeface="Arial" panose="020B0604020202020204" pitchFamily="34" charset="0"/>
                <a:cs typeface="Arial" panose="020B0604020202020204" pitchFamily="34" charset="0"/>
              </a:rPr>
              <a:t>et dispose d'une </a:t>
            </a:r>
            <a:r>
              <a:rPr lang="fr-FR" sz="1200" b="1" dirty="0">
                <a:solidFill>
                  <a:srgbClr val="000000"/>
                </a:solidFill>
                <a:latin typeface="Arial" panose="020B0604020202020204" pitchFamily="34" charset="0"/>
                <a:cs typeface="Arial" panose="020B0604020202020204" pitchFamily="34" charset="0"/>
              </a:rPr>
              <a:t>batterie robuste </a:t>
            </a:r>
            <a:r>
              <a:rPr lang="fr-FR" sz="1200" dirty="0">
                <a:solidFill>
                  <a:srgbClr val="000000"/>
                </a:solidFill>
                <a:latin typeface="Arial" panose="020B0604020202020204" pitchFamily="34" charset="0"/>
                <a:cs typeface="Arial" panose="020B0604020202020204" pitchFamily="34" charset="0"/>
              </a:rPr>
              <a:t>qui se charge complètement en moins de 2 heures. </a:t>
            </a:r>
          </a:p>
          <a:p>
            <a:pPr>
              <a:lnSpc>
                <a:spcPct val="107000"/>
              </a:lnSpc>
              <a:spcAft>
                <a:spcPts val="800"/>
              </a:spcAft>
            </a:pPr>
            <a:endParaRPr lang="fr-FR" sz="1200" dirty="0">
              <a:solidFill>
                <a:srgbClr val="000000"/>
              </a:solidFill>
              <a:latin typeface="Arial" panose="020B0604020202020204" pitchFamily="34" charset="0"/>
              <a:cs typeface="Arial" panose="020B0604020202020204" pitchFamily="34" charset="0"/>
            </a:endParaRPr>
          </a:p>
        </p:txBody>
      </p:sp>
      <p:pic>
        <p:nvPicPr>
          <p:cNvPr id="3076" name="Picture 4" descr="ProGlove Mark 3 Barcode Scanner | Spezialist für Barcodesysteme – GLOBOS">
            <a:extLst>
              <a:ext uri="{FF2B5EF4-FFF2-40B4-BE49-F238E27FC236}">
                <a16:creationId xmlns:a16="http://schemas.microsoft.com/office/drawing/2014/main" id="{5BAEF21C-1378-553B-6C02-52CB872556F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458361" y="680291"/>
            <a:ext cx="3100446" cy="3100446"/>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 16">
            <a:extLst>
              <a:ext uri="{FF2B5EF4-FFF2-40B4-BE49-F238E27FC236}">
                <a16:creationId xmlns:a16="http://schemas.microsoft.com/office/drawing/2014/main" id="{15B47B2B-2CEF-2198-0F3E-73E5A1374A6D}"/>
              </a:ext>
            </a:extLst>
          </p:cNvPr>
          <p:cNvPicPr>
            <a:picLocks noChangeAspect="1"/>
          </p:cNvPicPr>
          <p:nvPr/>
        </p:nvPicPr>
        <p:blipFill>
          <a:blip r:embed="rId6"/>
          <a:stretch>
            <a:fillRect/>
          </a:stretch>
        </p:blipFill>
        <p:spPr>
          <a:xfrm>
            <a:off x="9116709" y="3689135"/>
            <a:ext cx="3100447" cy="2951975"/>
          </a:xfrm>
          <a:prstGeom prst="rect">
            <a:avLst/>
          </a:prstGeom>
        </p:spPr>
      </p:pic>
      <p:sp>
        <p:nvSpPr>
          <p:cNvPr id="18" name="Ellipse 17">
            <a:extLst>
              <a:ext uri="{FF2B5EF4-FFF2-40B4-BE49-F238E27FC236}">
                <a16:creationId xmlns:a16="http://schemas.microsoft.com/office/drawing/2014/main" id="{C72D8C69-A51F-A2D5-3C10-37D8F10880A6}"/>
              </a:ext>
            </a:extLst>
          </p:cNvPr>
          <p:cNvSpPr/>
          <p:nvPr/>
        </p:nvSpPr>
        <p:spPr>
          <a:xfrm>
            <a:off x="166674" y="4058851"/>
            <a:ext cx="179246" cy="179246"/>
          </a:xfrm>
          <a:prstGeom prst="ellipse">
            <a:avLst/>
          </a:prstGeom>
          <a:solidFill>
            <a:srgbClr val="4D5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ED91C317-6AA8-8EC7-C522-CD5636E97486}"/>
              </a:ext>
            </a:extLst>
          </p:cNvPr>
          <p:cNvSpPr txBox="1"/>
          <p:nvPr/>
        </p:nvSpPr>
        <p:spPr>
          <a:xfrm>
            <a:off x="1088911" y="5281934"/>
            <a:ext cx="1683355" cy="568361"/>
          </a:xfrm>
          <a:prstGeom prst="rect">
            <a:avLst/>
          </a:prstGeom>
          <a:noFill/>
        </p:spPr>
        <p:txBody>
          <a:bodyPr wrap="square">
            <a:spAutoFit/>
          </a:bodyPr>
          <a:lstStyle/>
          <a:p>
            <a:pPr algn="ctr">
              <a:lnSpc>
                <a:spcPct val="107000"/>
              </a:lnSpc>
              <a:spcAft>
                <a:spcPts val="800"/>
              </a:spcAft>
            </a:pPr>
            <a:r>
              <a:rPr lang="fr-FR" sz="1500" b="1" dirty="0">
                <a:solidFill>
                  <a:srgbClr val="3A5CA9"/>
                </a:solidFill>
                <a:latin typeface="Arial" panose="020B0604020202020204" pitchFamily="34" charset="0"/>
                <a:cs typeface="Arial" panose="020B0604020202020204" pitchFamily="34" charset="0"/>
              </a:rPr>
              <a:t>5 secondes de gain par scan</a:t>
            </a:r>
          </a:p>
        </p:txBody>
      </p:sp>
      <p:pic>
        <p:nvPicPr>
          <p:cNvPr id="25" name="Graphique 24" descr="Horloge avec un remplissage uni">
            <a:extLst>
              <a:ext uri="{FF2B5EF4-FFF2-40B4-BE49-F238E27FC236}">
                <a16:creationId xmlns:a16="http://schemas.microsoft.com/office/drawing/2014/main" id="{9A9AFD36-C349-3161-2FDA-2E710276F73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2792" y="5165442"/>
            <a:ext cx="744965" cy="744965"/>
          </a:xfrm>
          <a:prstGeom prst="rect">
            <a:avLst/>
          </a:prstGeom>
        </p:spPr>
      </p:pic>
      <p:pic>
        <p:nvPicPr>
          <p:cNvPr id="28" name="Graphique 27" descr="Bulle de discussion avec un remplissage uni">
            <a:extLst>
              <a:ext uri="{FF2B5EF4-FFF2-40B4-BE49-F238E27FC236}">
                <a16:creationId xmlns:a16="http://schemas.microsoft.com/office/drawing/2014/main" id="{E5EF7946-EA91-CEF0-A9F9-238601B59A0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043713" y="5139665"/>
            <a:ext cx="883649" cy="883649"/>
          </a:xfrm>
          <a:prstGeom prst="rect">
            <a:avLst/>
          </a:prstGeom>
        </p:spPr>
      </p:pic>
      <p:sp>
        <p:nvSpPr>
          <p:cNvPr id="29" name="ZoneTexte 28">
            <a:extLst>
              <a:ext uri="{FF2B5EF4-FFF2-40B4-BE49-F238E27FC236}">
                <a16:creationId xmlns:a16="http://schemas.microsoft.com/office/drawing/2014/main" id="{6118B6D0-0D5F-1B94-7534-33CF0BE4A148}"/>
              </a:ext>
            </a:extLst>
          </p:cNvPr>
          <p:cNvSpPr txBox="1"/>
          <p:nvPr/>
        </p:nvSpPr>
        <p:spPr>
          <a:xfrm>
            <a:off x="3959009" y="5165122"/>
            <a:ext cx="1821460" cy="815351"/>
          </a:xfrm>
          <a:prstGeom prst="rect">
            <a:avLst/>
          </a:prstGeom>
          <a:noFill/>
        </p:spPr>
        <p:txBody>
          <a:bodyPr wrap="square">
            <a:spAutoFit/>
          </a:bodyPr>
          <a:lstStyle/>
          <a:p>
            <a:pPr algn="ctr">
              <a:lnSpc>
                <a:spcPct val="107000"/>
              </a:lnSpc>
              <a:spcAft>
                <a:spcPts val="800"/>
              </a:spcAft>
            </a:pPr>
            <a:r>
              <a:rPr lang="fr-FR" sz="1500" b="1" dirty="0">
                <a:solidFill>
                  <a:srgbClr val="3A5CA9"/>
                </a:solidFill>
                <a:latin typeface="Arial" panose="020B0604020202020204" pitchFamily="34" charset="0"/>
                <a:cs typeface="Arial" panose="020B0604020202020204" pitchFamily="34" charset="0"/>
              </a:rPr>
              <a:t>33% d'erreurs en moins grâce au feedback intuitif</a:t>
            </a:r>
          </a:p>
        </p:txBody>
      </p:sp>
      <p:pic>
        <p:nvPicPr>
          <p:cNvPr id="34" name="Graphique 33" descr="Code-barres avec un remplissage uni">
            <a:extLst>
              <a:ext uri="{FF2B5EF4-FFF2-40B4-BE49-F238E27FC236}">
                <a16:creationId xmlns:a16="http://schemas.microsoft.com/office/drawing/2014/main" id="{C6137629-91CF-600C-5554-0487D131B37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46320" y="5108914"/>
            <a:ext cx="914400" cy="914400"/>
          </a:xfrm>
          <a:prstGeom prst="rect">
            <a:avLst/>
          </a:prstGeom>
        </p:spPr>
      </p:pic>
      <p:sp>
        <p:nvSpPr>
          <p:cNvPr id="35" name="ZoneTexte 34">
            <a:extLst>
              <a:ext uri="{FF2B5EF4-FFF2-40B4-BE49-F238E27FC236}">
                <a16:creationId xmlns:a16="http://schemas.microsoft.com/office/drawing/2014/main" id="{A30A7FAC-FBE3-E3DA-4FAE-05D10F85C2B1}"/>
              </a:ext>
            </a:extLst>
          </p:cNvPr>
          <p:cNvSpPr txBox="1"/>
          <p:nvPr/>
        </p:nvSpPr>
        <p:spPr>
          <a:xfrm>
            <a:off x="6943985" y="5272391"/>
            <a:ext cx="1835588" cy="568361"/>
          </a:xfrm>
          <a:prstGeom prst="rect">
            <a:avLst/>
          </a:prstGeom>
          <a:noFill/>
        </p:spPr>
        <p:txBody>
          <a:bodyPr wrap="square">
            <a:spAutoFit/>
          </a:bodyPr>
          <a:lstStyle/>
          <a:p>
            <a:pPr algn="ctr">
              <a:lnSpc>
                <a:spcPct val="107000"/>
              </a:lnSpc>
              <a:spcAft>
                <a:spcPts val="800"/>
              </a:spcAft>
            </a:pPr>
            <a:r>
              <a:rPr lang="fr-FR" sz="1500" b="1" dirty="0">
                <a:solidFill>
                  <a:srgbClr val="3A5CA9"/>
                </a:solidFill>
                <a:latin typeface="Arial" panose="020B0604020202020204" pitchFamily="34" charset="0"/>
                <a:cs typeface="Arial" panose="020B0604020202020204" pitchFamily="34" charset="0"/>
              </a:rPr>
              <a:t>12 000 scans par charge de batterie </a:t>
            </a:r>
          </a:p>
        </p:txBody>
      </p:sp>
      <p:sp>
        <p:nvSpPr>
          <p:cNvPr id="7" name="ZoneTexte 6">
            <a:extLst>
              <a:ext uri="{FF2B5EF4-FFF2-40B4-BE49-F238E27FC236}">
                <a16:creationId xmlns:a16="http://schemas.microsoft.com/office/drawing/2014/main" id="{BDA6F560-2B05-8F3A-DA59-E424387A70E7}"/>
              </a:ext>
            </a:extLst>
          </p:cNvPr>
          <p:cNvSpPr txBox="1"/>
          <p:nvPr/>
        </p:nvSpPr>
        <p:spPr>
          <a:xfrm>
            <a:off x="435611" y="3861938"/>
            <a:ext cx="8274979" cy="670889"/>
          </a:xfrm>
          <a:prstGeom prst="rect">
            <a:avLst/>
          </a:prstGeom>
          <a:noFill/>
        </p:spPr>
        <p:txBody>
          <a:bodyPr wrap="square">
            <a:spAutoFit/>
          </a:bodyPr>
          <a:lstStyle/>
          <a:p>
            <a:pPr>
              <a:lnSpc>
                <a:spcPct val="107000"/>
              </a:lnSpc>
              <a:spcAft>
                <a:spcPts val="800"/>
              </a:spcAft>
            </a:pPr>
            <a:r>
              <a:rPr lang="fr-FR" sz="1200" b="1" dirty="0">
                <a:solidFill>
                  <a:srgbClr val="000000"/>
                </a:solidFill>
                <a:latin typeface="Arial" panose="020B0604020202020204" pitchFamily="34" charset="0"/>
                <a:cs typeface="Arial" panose="020B0604020202020204" pitchFamily="34" charset="0"/>
              </a:rPr>
              <a:t>Compact </a:t>
            </a:r>
            <a:r>
              <a:rPr lang="fr-FR" sz="1200" dirty="0">
                <a:solidFill>
                  <a:srgbClr val="000000"/>
                </a:solidFill>
                <a:latin typeface="Arial" panose="020B0604020202020204" pitchFamily="34" charset="0"/>
                <a:cs typeface="Arial" panose="020B0604020202020204" pitchFamily="34" charset="0"/>
              </a:rPr>
              <a:t>(17 x 45 x 50 mm) et</a:t>
            </a:r>
            <a:r>
              <a:rPr lang="fr-FR" sz="1200" b="1" dirty="0">
                <a:solidFill>
                  <a:srgbClr val="000000"/>
                </a:solidFill>
                <a:latin typeface="Arial" panose="020B0604020202020204" pitchFamily="34" charset="0"/>
                <a:cs typeface="Arial" panose="020B0604020202020204" pitchFamily="34" charset="0"/>
              </a:rPr>
              <a:t> ultra léger </a:t>
            </a:r>
            <a:r>
              <a:rPr lang="fr-FR" sz="1200" dirty="0">
                <a:solidFill>
                  <a:srgbClr val="000000"/>
                </a:solidFill>
                <a:latin typeface="Arial" panose="020B0604020202020204" pitchFamily="34" charset="0"/>
                <a:cs typeface="Arial" panose="020B0604020202020204" pitchFamily="34" charset="0"/>
              </a:rPr>
              <a:t>(seulement 39 grammes), le MARK 3 permet une </a:t>
            </a:r>
            <a:r>
              <a:rPr lang="fr-FR" sz="1200" b="1" dirty="0">
                <a:solidFill>
                  <a:srgbClr val="000000"/>
                </a:solidFill>
                <a:latin typeface="Arial" panose="020B0604020202020204" pitchFamily="34" charset="0"/>
                <a:cs typeface="Arial" panose="020B0604020202020204" pitchFamily="34" charset="0"/>
              </a:rPr>
              <a:t>visée facile </a:t>
            </a:r>
            <a:r>
              <a:rPr lang="fr-FR" sz="1200" dirty="0">
                <a:solidFill>
                  <a:srgbClr val="000000"/>
                </a:solidFill>
                <a:latin typeface="Arial" panose="020B0604020202020204" pitchFamily="34" charset="0"/>
                <a:cs typeface="Arial" panose="020B0604020202020204" pitchFamily="34" charset="0"/>
              </a:rPr>
              <a:t>et </a:t>
            </a:r>
            <a:r>
              <a:rPr lang="fr-FR" sz="1200" b="1" dirty="0">
                <a:solidFill>
                  <a:srgbClr val="000000"/>
                </a:solidFill>
                <a:latin typeface="Arial" panose="020B0604020202020204" pitchFamily="34" charset="0"/>
                <a:cs typeface="Arial" panose="020B0604020202020204" pitchFamily="34" charset="0"/>
              </a:rPr>
              <a:t>une numérisation de haute précision</a:t>
            </a:r>
            <a:r>
              <a:rPr lang="fr-FR" sz="1200" dirty="0">
                <a:solidFill>
                  <a:srgbClr val="000000"/>
                </a:solidFill>
                <a:latin typeface="Arial" panose="020B0604020202020204" pitchFamily="34" charset="0"/>
                <a:cs typeface="Arial" panose="020B0604020202020204" pitchFamily="34" charset="0"/>
              </a:rPr>
              <a:t>. Sa construction </a:t>
            </a:r>
            <a:r>
              <a:rPr lang="fr-FR" sz="1200" b="1" dirty="0">
                <a:solidFill>
                  <a:srgbClr val="000000"/>
                </a:solidFill>
                <a:latin typeface="Arial" panose="020B0604020202020204" pitchFamily="34" charset="0"/>
                <a:cs typeface="Arial" panose="020B0604020202020204" pitchFamily="34" charset="0"/>
              </a:rPr>
              <a:t>robuste</a:t>
            </a:r>
            <a:r>
              <a:rPr lang="fr-FR" sz="1200" dirty="0">
                <a:solidFill>
                  <a:srgbClr val="000000"/>
                </a:solidFill>
                <a:latin typeface="Arial" panose="020B0604020202020204" pitchFamily="34" charset="0"/>
                <a:cs typeface="Arial" panose="020B0604020202020204" pitchFamily="34" charset="0"/>
              </a:rPr>
              <a:t> le rend opérationnel pour des opérations en extérieur, les cas d'utilisation difficiles à basse température, ainsi qu'à résister à la poussière et à l’eau (IP65) .</a:t>
            </a:r>
          </a:p>
        </p:txBody>
      </p:sp>
    </p:spTree>
    <p:extLst>
      <p:ext uri="{BB962C8B-B14F-4D97-AF65-F5344CB8AC3E}">
        <p14:creationId xmlns:p14="http://schemas.microsoft.com/office/powerpoint/2010/main" val="3101265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E1B7B859-3B19-AA48-AC20-56D43EEB1EC8}"/>
              </a:ext>
            </a:extLst>
          </p:cNvPr>
          <p:cNvSpPr txBox="1"/>
          <p:nvPr/>
        </p:nvSpPr>
        <p:spPr>
          <a:xfrm>
            <a:off x="214489" y="901437"/>
            <a:ext cx="11763022" cy="338554"/>
          </a:xfrm>
          <a:prstGeom prst="rect">
            <a:avLst/>
          </a:prstGeom>
          <a:noFill/>
        </p:spPr>
        <p:txBody>
          <a:bodyPr wrap="square" rtlCol="0">
            <a:spAutoFit/>
          </a:bodyPr>
          <a:lstStyle/>
          <a:p>
            <a:r>
              <a:rPr lang="fr-FR" altLang="fr-FR" sz="1600" b="1">
                <a:solidFill>
                  <a:srgbClr val="3A5CA9"/>
                </a:solidFill>
                <a:latin typeface="Montserrat" pitchFamily="2" charset="77"/>
                <a:cs typeface="Arial"/>
              </a:rPr>
              <a:t>1. Caractéristiques</a:t>
            </a:r>
            <a:endParaRPr lang="fr-FR" sz="1600" b="1">
              <a:solidFill>
                <a:srgbClr val="3A5CA9"/>
              </a:solidFill>
              <a:latin typeface="Montserrat" pitchFamily="2" charset="77"/>
            </a:endParaRPr>
          </a:p>
        </p:txBody>
      </p:sp>
      <p:sp>
        <p:nvSpPr>
          <p:cNvPr id="11" name="ZoneTexte 10">
            <a:extLst>
              <a:ext uri="{FF2B5EF4-FFF2-40B4-BE49-F238E27FC236}">
                <a16:creationId xmlns:a16="http://schemas.microsoft.com/office/drawing/2014/main" id="{9DE189D9-E79F-CB4B-B66C-9212FE75ACE6}"/>
              </a:ext>
            </a:extLst>
          </p:cNvPr>
          <p:cNvSpPr txBox="1"/>
          <p:nvPr/>
        </p:nvSpPr>
        <p:spPr>
          <a:xfrm>
            <a:off x="322446" y="1494480"/>
            <a:ext cx="1606958"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dirty="0"/>
              <a:t>Scanner </a:t>
            </a:r>
          </a:p>
        </p:txBody>
      </p:sp>
      <p:sp>
        <p:nvSpPr>
          <p:cNvPr id="15" name="ZoneTexte 14">
            <a:extLst>
              <a:ext uri="{FF2B5EF4-FFF2-40B4-BE49-F238E27FC236}">
                <a16:creationId xmlns:a16="http://schemas.microsoft.com/office/drawing/2014/main" id="{A1A485E4-80A1-224E-B6BF-F68437606BB6}"/>
              </a:ext>
            </a:extLst>
          </p:cNvPr>
          <p:cNvSpPr txBox="1"/>
          <p:nvPr/>
        </p:nvSpPr>
        <p:spPr>
          <a:xfrm>
            <a:off x="296667" y="1962851"/>
            <a:ext cx="1583667" cy="646331"/>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t>Capacité de décodage de codes à barres</a:t>
            </a:r>
            <a:endParaRPr lang="fr-FR" dirty="0"/>
          </a:p>
        </p:txBody>
      </p:sp>
      <p:sp>
        <p:nvSpPr>
          <p:cNvPr id="16" name="ZoneTexte 15">
            <a:extLst>
              <a:ext uri="{FF2B5EF4-FFF2-40B4-BE49-F238E27FC236}">
                <a16:creationId xmlns:a16="http://schemas.microsoft.com/office/drawing/2014/main" id="{0470C1ED-E887-0444-A647-FB92D20703DD}"/>
              </a:ext>
            </a:extLst>
          </p:cNvPr>
          <p:cNvSpPr txBox="1"/>
          <p:nvPr/>
        </p:nvSpPr>
        <p:spPr>
          <a:xfrm>
            <a:off x="1910009" y="2165533"/>
            <a:ext cx="4540322" cy="276999"/>
          </a:xfrm>
          <a:prstGeom prst="rect">
            <a:avLst/>
          </a:prstGeom>
          <a:noFill/>
        </p:spPr>
        <p:txBody>
          <a:bodyPr wrap="square" rtlCol="0">
            <a:spAutoFit/>
          </a:bodyPr>
          <a:lstStyle/>
          <a:p>
            <a:r>
              <a:rPr lang="fr-FR" sz="1200" dirty="0">
                <a:latin typeface="Arial"/>
                <a:cs typeface="Arial"/>
              </a:rPr>
              <a:t>1D, 2D, postal </a:t>
            </a:r>
            <a:endParaRPr lang="fr-FR" sz="1200" dirty="0">
              <a:latin typeface="Arial" panose="020B0604020202020204" pitchFamily="34" charset="0"/>
              <a:cs typeface="Arial" panose="020B0604020202020204" pitchFamily="34" charset="0"/>
            </a:endParaRPr>
          </a:p>
        </p:txBody>
      </p:sp>
      <p:sp>
        <p:nvSpPr>
          <p:cNvPr id="19" name="ZoneTexte 18">
            <a:extLst>
              <a:ext uri="{FF2B5EF4-FFF2-40B4-BE49-F238E27FC236}">
                <a16:creationId xmlns:a16="http://schemas.microsoft.com/office/drawing/2014/main" id="{1F0B1F2F-792D-FB4E-95A0-A53C193F7558}"/>
              </a:ext>
            </a:extLst>
          </p:cNvPr>
          <p:cNvSpPr txBox="1"/>
          <p:nvPr/>
        </p:nvSpPr>
        <p:spPr>
          <a:xfrm>
            <a:off x="310446" y="2751932"/>
            <a:ext cx="1583668" cy="284562"/>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t>Nombre de scans</a:t>
            </a:r>
            <a:endParaRPr lang="fr-FR" dirty="0"/>
          </a:p>
        </p:txBody>
      </p:sp>
      <p:sp>
        <p:nvSpPr>
          <p:cNvPr id="20" name="ZoneTexte 19">
            <a:extLst>
              <a:ext uri="{FF2B5EF4-FFF2-40B4-BE49-F238E27FC236}">
                <a16:creationId xmlns:a16="http://schemas.microsoft.com/office/drawing/2014/main" id="{9F852F70-64FA-FA4F-A141-D307465B5721}"/>
              </a:ext>
            </a:extLst>
          </p:cNvPr>
          <p:cNvSpPr txBox="1"/>
          <p:nvPr/>
        </p:nvSpPr>
        <p:spPr>
          <a:xfrm>
            <a:off x="1910010" y="2654385"/>
            <a:ext cx="4426036" cy="461665"/>
          </a:xfrm>
          <a:prstGeom prst="rect">
            <a:avLst/>
          </a:prstGeom>
          <a:noFill/>
        </p:spPr>
        <p:txBody>
          <a:bodyPr wrap="square" rtlCol="0">
            <a:spAutoFit/>
          </a:bodyPr>
          <a:lstStyle/>
          <a:p>
            <a:r>
              <a:rPr lang="fr-FR" sz="1200" dirty="0">
                <a:latin typeface="Arial" panose="020B0604020202020204" pitchFamily="34" charset="0"/>
                <a:cs typeface="Arial" panose="020B0604020202020204" pitchFamily="34" charset="0"/>
              </a:rPr>
              <a:t>Environ 12 000 scans selon l'application et les conditions environnementales</a:t>
            </a:r>
            <a:endParaRPr lang="fr-FR" sz="1200" b="0" dirty="0">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4309ED7E-8E51-C84D-B1A0-7F23B09BAE11}"/>
              </a:ext>
            </a:extLst>
          </p:cNvPr>
          <p:cNvSpPr/>
          <p:nvPr/>
        </p:nvSpPr>
        <p:spPr>
          <a:xfrm>
            <a:off x="0" y="6148"/>
            <a:ext cx="12192000" cy="760147"/>
          </a:xfrm>
          <a:prstGeom prst="rect">
            <a:avLst/>
          </a:prstGeom>
          <a:solidFill>
            <a:srgbClr val="4D539D"/>
          </a:solidFill>
          <a:ln>
            <a:solidFill>
              <a:srgbClr val="3A5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ZoneTexte 40">
            <a:extLst>
              <a:ext uri="{FF2B5EF4-FFF2-40B4-BE49-F238E27FC236}">
                <a16:creationId xmlns:a16="http://schemas.microsoft.com/office/drawing/2014/main" id="{B0438731-FF61-794C-AFE0-DEED592508F6}"/>
              </a:ext>
            </a:extLst>
          </p:cNvPr>
          <p:cNvSpPr txBox="1"/>
          <p:nvPr/>
        </p:nvSpPr>
        <p:spPr>
          <a:xfrm>
            <a:off x="214489" y="64956"/>
            <a:ext cx="5246153" cy="369332"/>
          </a:xfrm>
          <a:prstGeom prst="rect">
            <a:avLst/>
          </a:prstGeom>
          <a:noFill/>
        </p:spPr>
        <p:txBody>
          <a:bodyPr wrap="square" rtlCol="0">
            <a:spAutoFit/>
          </a:bodyPr>
          <a:lstStyle/>
          <a:p>
            <a:r>
              <a:rPr lang="fr-FR" b="1" dirty="0">
                <a:solidFill>
                  <a:schemeClr val="bg1"/>
                </a:solidFill>
                <a:latin typeface="Montserrat" pitchFamily="2" charset="77"/>
                <a:cs typeface="Arial"/>
              </a:rPr>
              <a:t>BAGUE MARK 3 PROGLOVE</a:t>
            </a:r>
            <a:endParaRPr lang="fr-FR" b="1" dirty="0">
              <a:solidFill>
                <a:schemeClr val="bg1"/>
              </a:solidFill>
              <a:latin typeface="Montserrat" pitchFamily="2" charset="77"/>
            </a:endParaRPr>
          </a:p>
        </p:txBody>
      </p:sp>
      <p:sp>
        <p:nvSpPr>
          <p:cNvPr id="42" name="ZoneTexte 41">
            <a:extLst>
              <a:ext uri="{FF2B5EF4-FFF2-40B4-BE49-F238E27FC236}">
                <a16:creationId xmlns:a16="http://schemas.microsoft.com/office/drawing/2014/main" id="{BF763C83-EDF0-014B-9139-E0D355ED4904}"/>
              </a:ext>
            </a:extLst>
          </p:cNvPr>
          <p:cNvSpPr txBox="1"/>
          <p:nvPr/>
        </p:nvSpPr>
        <p:spPr>
          <a:xfrm>
            <a:off x="214489" y="364110"/>
            <a:ext cx="3812079" cy="349839"/>
          </a:xfrm>
          <a:prstGeom prst="rect">
            <a:avLst/>
          </a:prstGeom>
          <a:noFill/>
        </p:spPr>
        <p:txBody>
          <a:bodyPr wrap="square" rtlCol="0">
            <a:spAutoFit/>
          </a:bodyPr>
          <a:lstStyle/>
          <a:p>
            <a:r>
              <a:rPr lang="fr-FR" altLang="fr-FR" sz="1600" dirty="0">
                <a:solidFill>
                  <a:schemeClr val="bg1"/>
                </a:solidFill>
                <a:latin typeface="Montserrat Medium" pitchFamily="2" charset="77"/>
                <a:cs typeface="Arial"/>
              </a:rPr>
              <a:t>Bague 1D/2D – Scanner main libre</a:t>
            </a:r>
            <a:endParaRPr lang="fr-FR" sz="1600" dirty="0">
              <a:solidFill>
                <a:schemeClr val="bg1"/>
              </a:solidFill>
              <a:latin typeface="Montserrat Medium" pitchFamily="2" charset="77"/>
            </a:endParaRPr>
          </a:p>
        </p:txBody>
      </p:sp>
      <p:pic>
        <p:nvPicPr>
          <p:cNvPr id="43" name="Image 42">
            <a:extLst>
              <a:ext uri="{FF2B5EF4-FFF2-40B4-BE49-F238E27FC236}">
                <a16:creationId xmlns:a16="http://schemas.microsoft.com/office/drawing/2014/main" id="{A52EA63F-6EF2-CA40-80D6-7E31CB7DCAD6}"/>
              </a:ext>
            </a:extLst>
          </p:cNvPr>
          <p:cNvPicPr>
            <a:picLocks noChangeAspect="1"/>
          </p:cNvPicPr>
          <p:nvPr/>
        </p:nvPicPr>
        <p:blipFill>
          <a:blip r:embed="rId3"/>
          <a:stretch>
            <a:fillRect/>
          </a:stretch>
        </p:blipFill>
        <p:spPr>
          <a:xfrm>
            <a:off x="10899820" y="99603"/>
            <a:ext cx="1077691" cy="518962"/>
          </a:xfrm>
          <a:prstGeom prst="rect">
            <a:avLst/>
          </a:prstGeom>
        </p:spPr>
      </p:pic>
      <p:sp>
        <p:nvSpPr>
          <p:cNvPr id="4" name="Espace réservé du numéro de diapositive 3">
            <a:extLst>
              <a:ext uri="{FF2B5EF4-FFF2-40B4-BE49-F238E27FC236}">
                <a16:creationId xmlns:a16="http://schemas.microsoft.com/office/drawing/2014/main" id="{9644B796-AA93-6F4D-BE20-8C150A2707F8}"/>
              </a:ext>
            </a:extLst>
          </p:cNvPr>
          <p:cNvSpPr>
            <a:spLocks noGrp="1"/>
          </p:cNvSpPr>
          <p:nvPr>
            <p:ph type="sldNum" sz="quarter" idx="12"/>
          </p:nvPr>
        </p:nvSpPr>
        <p:spPr/>
        <p:txBody>
          <a:bodyPr/>
          <a:lstStyle/>
          <a:p>
            <a:fld id="{267D925A-9F31-684B-94FD-95453C3524EA}" type="slidenum">
              <a:rPr lang="fr-FR" smtClean="0"/>
              <a:t>8</a:t>
            </a:fld>
            <a:endParaRPr lang="fr-FR"/>
          </a:p>
        </p:txBody>
      </p:sp>
      <p:sp>
        <p:nvSpPr>
          <p:cNvPr id="63" name="ZoneTexte 62">
            <a:extLst>
              <a:ext uri="{FF2B5EF4-FFF2-40B4-BE49-F238E27FC236}">
                <a16:creationId xmlns:a16="http://schemas.microsoft.com/office/drawing/2014/main" id="{6D97A3E4-99EC-EF4A-8061-954A044A2F24}"/>
              </a:ext>
            </a:extLst>
          </p:cNvPr>
          <p:cNvSpPr txBox="1"/>
          <p:nvPr/>
        </p:nvSpPr>
        <p:spPr>
          <a:xfrm>
            <a:off x="322446" y="3361685"/>
            <a:ext cx="1589312"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dirty="0"/>
              <a:t>Bluetooth</a:t>
            </a:r>
          </a:p>
        </p:txBody>
      </p:sp>
      <p:sp>
        <p:nvSpPr>
          <p:cNvPr id="65" name="ZoneTexte 64">
            <a:extLst>
              <a:ext uri="{FF2B5EF4-FFF2-40B4-BE49-F238E27FC236}">
                <a16:creationId xmlns:a16="http://schemas.microsoft.com/office/drawing/2014/main" id="{3B8132C0-F1E4-A349-89C7-B2CEA62B8C16}"/>
              </a:ext>
            </a:extLst>
          </p:cNvPr>
          <p:cNvSpPr txBox="1"/>
          <p:nvPr/>
        </p:nvSpPr>
        <p:spPr>
          <a:xfrm>
            <a:off x="1910010" y="3341329"/>
            <a:ext cx="3921239" cy="276999"/>
          </a:xfrm>
          <a:prstGeom prst="rect">
            <a:avLst/>
          </a:prstGeom>
          <a:noFill/>
        </p:spPr>
        <p:txBody>
          <a:bodyPr wrap="square" rtlCol="0">
            <a:spAutoFit/>
          </a:bodyPr>
          <a:lstStyle/>
          <a:p>
            <a:pPr marL="0" lvl="2" algn="just">
              <a:buClr>
                <a:srgbClr val="D4020C"/>
              </a:buClr>
              <a:defRPr/>
            </a:pPr>
            <a:r>
              <a:rPr lang="en-US" sz="1200" dirty="0">
                <a:latin typeface="Arial"/>
                <a:cs typeface="Arial"/>
              </a:rPr>
              <a:t>Bluetooth Low Energy 4.0, 4.1, 4.2, 5.0</a:t>
            </a:r>
            <a:endParaRPr lang="fr-FR" sz="1200" dirty="0">
              <a:latin typeface="Arial"/>
              <a:cs typeface="Arial"/>
            </a:endParaRPr>
          </a:p>
        </p:txBody>
      </p:sp>
      <p:sp>
        <p:nvSpPr>
          <p:cNvPr id="66" name="ZoneTexte 65">
            <a:extLst>
              <a:ext uri="{FF2B5EF4-FFF2-40B4-BE49-F238E27FC236}">
                <a16:creationId xmlns:a16="http://schemas.microsoft.com/office/drawing/2014/main" id="{818EA50C-82A6-A542-8006-FA28979DF204}"/>
              </a:ext>
            </a:extLst>
          </p:cNvPr>
          <p:cNvSpPr txBox="1"/>
          <p:nvPr/>
        </p:nvSpPr>
        <p:spPr>
          <a:xfrm>
            <a:off x="298948" y="3963875"/>
            <a:ext cx="1583667" cy="283005"/>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t>Batterie</a:t>
            </a:r>
            <a:endParaRPr lang="fr-FR" dirty="0"/>
          </a:p>
        </p:txBody>
      </p:sp>
      <p:sp>
        <p:nvSpPr>
          <p:cNvPr id="67" name="ZoneTexte 66">
            <a:extLst>
              <a:ext uri="{FF2B5EF4-FFF2-40B4-BE49-F238E27FC236}">
                <a16:creationId xmlns:a16="http://schemas.microsoft.com/office/drawing/2014/main" id="{5CDE82DB-92C6-6B4D-A834-243428A535F1}"/>
              </a:ext>
            </a:extLst>
          </p:cNvPr>
          <p:cNvSpPr txBox="1"/>
          <p:nvPr/>
        </p:nvSpPr>
        <p:spPr>
          <a:xfrm>
            <a:off x="1910009" y="3863963"/>
            <a:ext cx="4426037" cy="461665"/>
          </a:xfrm>
          <a:prstGeom prst="rect">
            <a:avLst/>
          </a:prstGeom>
          <a:noFill/>
        </p:spPr>
        <p:txBody>
          <a:bodyPr wrap="square" rtlCol="0">
            <a:spAutoFit/>
          </a:bodyPr>
          <a:lstStyle/>
          <a:p>
            <a:r>
              <a:rPr lang="fr-FR" sz="1200" dirty="0">
                <a:latin typeface="Arial"/>
                <a:cs typeface="Arial"/>
              </a:rPr>
              <a:t>670 mAh, Lithium polymère (rechargeable)</a:t>
            </a:r>
          </a:p>
          <a:p>
            <a:r>
              <a:rPr lang="fr-FR" sz="1200" dirty="0">
                <a:latin typeface="Arial"/>
                <a:cs typeface="Arial"/>
              </a:rPr>
              <a:t>Temps de charge : 2h avec la station de recharge </a:t>
            </a:r>
            <a:r>
              <a:rPr lang="fr-FR" sz="1200" dirty="0" err="1">
                <a:latin typeface="Arial"/>
                <a:cs typeface="Arial"/>
              </a:rPr>
              <a:t>ProGlove</a:t>
            </a:r>
            <a:endParaRPr lang="fr-FR" sz="1200" dirty="0">
              <a:latin typeface="Arial"/>
              <a:cs typeface="Arial"/>
            </a:endParaRPr>
          </a:p>
        </p:txBody>
      </p:sp>
      <p:sp>
        <p:nvSpPr>
          <p:cNvPr id="68" name="ZoneTexte 67">
            <a:extLst>
              <a:ext uri="{FF2B5EF4-FFF2-40B4-BE49-F238E27FC236}">
                <a16:creationId xmlns:a16="http://schemas.microsoft.com/office/drawing/2014/main" id="{66B940DD-D18A-154D-A941-41819C514910}"/>
              </a:ext>
            </a:extLst>
          </p:cNvPr>
          <p:cNvSpPr txBox="1"/>
          <p:nvPr/>
        </p:nvSpPr>
        <p:spPr>
          <a:xfrm>
            <a:off x="298949" y="4572071"/>
            <a:ext cx="1583666" cy="284562"/>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t>Température</a:t>
            </a:r>
            <a:endParaRPr lang="fr-FR" dirty="0"/>
          </a:p>
        </p:txBody>
      </p:sp>
      <p:sp>
        <p:nvSpPr>
          <p:cNvPr id="69" name="ZoneTexte 68">
            <a:extLst>
              <a:ext uri="{FF2B5EF4-FFF2-40B4-BE49-F238E27FC236}">
                <a16:creationId xmlns:a16="http://schemas.microsoft.com/office/drawing/2014/main" id="{B5256E09-8EEB-8D47-B69E-46BFAEF7FFAF}"/>
              </a:ext>
            </a:extLst>
          </p:cNvPr>
          <p:cNvSpPr txBox="1"/>
          <p:nvPr/>
        </p:nvSpPr>
        <p:spPr>
          <a:xfrm>
            <a:off x="1910010" y="4474740"/>
            <a:ext cx="3909951" cy="646331"/>
          </a:xfrm>
          <a:prstGeom prst="rect">
            <a:avLst/>
          </a:prstGeom>
          <a:noFill/>
        </p:spPr>
        <p:txBody>
          <a:bodyPr wrap="square" rtlCol="0">
            <a:spAutoFit/>
          </a:bodyPr>
          <a:lstStyle/>
          <a:p>
            <a:r>
              <a:rPr lang="fr-FR" sz="1200" dirty="0">
                <a:latin typeface="Arial"/>
                <a:cs typeface="Arial"/>
              </a:rPr>
              <a:t>Température en fonctionnement: de -20°C à 50°C </a:t>
            </a:r>
          </a:p>
          <a:p>
            <a:r>
              <a:rPr lang="fr-FR" sz="1200" dirty="0">
                <a:latin typeface="Arial"/>
                <a:cs typeface="Arial"/>
              </a:rPr>
              <a:t>Température de stockage: de -20°C à 60°C</a:t>
            </a:r>
          </a:p>
          <a:p>
            <a:r>
              <a:rPr lang="fr-FR" sz="1200" b="0" dirty="0">
                <a:latin typeface="Arial"/>
                <a:cs typeface="Arial"/>
              </a:rPr>
              <a:t>Température de charge : 5°C à </a:t>
            </a:r>
            <a:r>
              <a:rPr lang="fr-FR" sz="1200" dirty="0">
                <a:latin typeface="Arial"/>
                <a:cs typeface="Arial"/>
              </a:rPr>
              <a:t>40°C</a:t>
            </a:r>
            <a:endParaRPr lang="fr-FR" sz="1200" b="0" dirty="0">
              <a:latin typeface="Arial" panose="020B0604020202020204" pitchFamily="34" charset="0"/>
              <a:cs typeface="Arial" panose="020B0604020202020204" pitchFamily="34" charset="0"/>
            </a:endParaRPr>
          </a:p>
        </p:txBody>
      </p:sp>
      <p:sp>
        <p:nvSpPr>
          <p:cNvPr id="86" name="ZoneTexte 85">
            <a:extLst>
              <a:ext uri="{FF2B5EF4-FFF2-40B4-BE49-F238E27FC236}">
                <a16:creationId xmlns:a16="http://schemas.microsoft.com/office/drawing/2014/main" id="{C9860D15-872D-984A-85BF-B48B62D4E428}"/>
              </a:ext>
            </a:extLst>
          </p:cNvPr>
          <p:cNvSpPr txBox="1"/>
          <p:nvPr/>
        </p:nvSpPr>
        <p:spPr>
          <a:xfrm>
            <a:off x="6450331" y="2027001"/>
            <a:ext cx="1583668" cy="284562"/>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t>Dimensions</a:t>
            </a:r>
            <a:endParaRPr lang="fr-FR" dirty="0"/>
          </a:p>
        </p:txBody>
      </p:sp>
      <p:sp>
        <p:nvSpPr>
          <p:cNvPr id="87" name="ZoneTexte 86">
            <a:extLst>
              <a:ext uri="{FF2B5EF4-FFF2-40B4-BE49-F238E27FC236}">
                <a16:creationId xmlns:a16="http://schemas.microsoft.com/office/drawing/2014/main" id="{40BD3747-E8FC-8445-A794-9A2D7C4F980F}"/>
              </a:ext>
            </a:extLst>
          </p:cNvPr>
          <p:cNvSpPr txBox="1"/>
          <p:nvPr/>
        </p:nvSpPr>
        <p:spPr>
          <a:xfrm>
            <a:off x="8066497" y="2061575"/>
            <a:ext cx="3909951" cy="275684"/>
          </a:xfrm>
          <a:prstGeom prst="rect">
            <a:avLst/>
          </a:prstGeom>
          <a:noFill/>
        </p:spPr>
        <p:txBody>
          <a:bodyPr wrap="square" rtlCol="0">
            <a:spAutoFit/>
          </a:bodyPr>
          <a:lstStyle/>
          <a:p>
            <a:r>
              <a:rPr lang="fr-FR" sz="1200" dirty="0">
                <a:latin typeface="Arial"/>
                <a:cs typeface="Arial"/>
              </a:rPr>
              <a:t>50 x 45 x 17 mm </a:t>
            </a:r>
            <a:endParaRPr lang="fr-FR" sz="1200" b="0" dirty="0">
              <a:latin typeface="Arial" panose="020B0604020202020204" pitchFamily="34" charset="0"/>
              <a:cs typeface="Arial" panose="020B0604020202020204" pitchFamily="34" charset="0"/>
            </a:endParaRPr>
          </a:p>
        </p:txBody>
      </p:sp>
      <p:sp>
        <p:nvSpPr>
          <p:cNvPr id="88" name="ZoneTexte 87">
            <a:extLst>
              <a:ext uri="{FF2B5EF4-FFF2-40B4-BE49-F238E27FC236}">
                <a16:creationId xmlns:a16="http://schemas.microsoft.com/office/drawing/2014/main" id="{A1375A72-399D-2047-9CB0-67D275C517F7}"/>
              </a:ext>
            </a:extLst>
          </p:cNvPr>
          <p:cNvSpPr txBox="1"/>
          <p:nvPr/>
        </p:nvSpPr>
        <p:spPr>
          <a:xfrm>
            <a:off x="6451090" y="2514136"/>
            <a:ext cx="1582151"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t>Poids</a:t>
            </a:r>
            <a:endParaRPr lang="fr-FR" dirty="0"/>
          </a:p>
        </p:txBody>
      </p:sp>
      <p:sp>
        <p:nvSpPr>
          <p:cNvPr id="89" name="ZoneTexte 88">
            <a:extLst>
              <a:ext uri="{FF2B5EF4-FFF2-40B4-BE49-F238E27FC236}">
                <a16:creationId xmlns:a16="http://schemas.microsoft.com/office/drawing/2014/main" id="{4227B016-830A-4841-8957-82CA1CF6543B}"/>
              </a:ext>
            </a:extLst>
          </p:cNvPr>
          <p:cNvSpPr txBox="1"/>
          <p:nvPr/>
        </p:nvSpPr>
        <p:spPr>
          <a:xfrm>
            <a:off x="8066497" y="2542139"/>
            <a:ext cx="3874379" cy="276999"/>
          </a:xfrm>
          <a:prstGeom prst="rect">
            <a:avLst/>
          </a:prstGeom>
          <a:noFill/>
        </p:spPr>
        <p:txBody>
          <a:bodyPr wrap="square" rtlCol="0">
            <a:spAutoFit/>
          </a:bodyPr>
          <a:lstStyle/>
          <a:p>
            <a:pPr marL="0" lvl="2" algn="just">
              <a:buClr>
                <a:srgbClr val="D4020C"/>
              </a:buClr>
              <a:defRPr/>
            </a:pPr>
            <a:r>
              <a:rPr lang="fr-FR" sz="1200" dirty="0">
                <a:latin typeface="Arial"/>
                <a:cs typeface="Arial"/>
              </a:rPr>
              <a:t>39  g</a:t>
            </a:r>
          </a:p>
        </p:txBody>
      </p:sp>
      <p:sp>
        <p:nvSpPr>
          <p:cNvPr id="90" name="ZoneTexte 89">
            <a:extLst>
              <a:ext uri="{FF2B5EF4-FFF2-40B4-BE49-F238E27FC236}">
                <a16:creationId xmlns:a16="http://schemas.microsoft.com/office/drawing/2014/main" id="{A5D07C72-563F-7F4C-ABB7-95C8E11B70E9}"/>
              </a:ext>
            </a:extLst>
          </p:cNvPr>
          <p:cNvSpPr txBox="1"/>
          <p:nvPr/>
        </p:nvSpPr>
        <p:spPr>
          <a:xfrm>
            <a:off x="6447509" y="2993708"/>
            <a:ext cx="1589312"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dirty="0"/>
              <a:t>Humidité</a:t>
            </a:r>
          </a:p>
        </p:txBody>
      </p:sp>
      <p:sp>
        <p:nvSpPr>
          <p:cNvPr id="91" name="ZoneTexte 90">
            <a:extLst>
              <a:ext uri="{FF2B5EF4-FFF2-40B4-BE49-F238E27FC236}">
                <a16:creationId xmlns:a16="http://schemas.microsoft.com/office/drawing/2014/main" id="{21CFAEC5-D2A9-E345-9E4E-35EB5B5AB4CC}"/>
              </a:ext>
            </a:extLst>
          </p:cNvPr>
          <p:cNvSpPr txBox="1"/>
          <p:nvPr/>
        </p:nvSpPr>
        <p:spPr>
          <a:xfrm>
            <a:off x="8066497" y="3000268"/>
            <a:ext cx="3889998" cy="276999"/>
          </a:xfrm>
          <a:prstGeom prst="rect">
            <a:avLst/>
          </a:prstGeom>
          <a:noFill/>
        </p:spPr>
        <p:txBody>
          <a:bodyPr wrap="square" rtlCol="0">
            <a:spAutoFit/>
          </a:bodyPr>
          <a:lstStyle/>
          <a:p>
            <a:pPr marL="0" lvl="2" algn="just">
              <a:buClr>
                <a:srgbClr val="D4020C"/>
              </a:buClr>
              <a:defRPr/>
            </a:pPr>
            <a:r>
              <a:rPr lang="fr-FR" sz="1200" dirty="0">
                <a:latin typeface="Arial"/>
                <a:cs typeface="Arial"/>
              </a:rPr>
              <a:t>De 5% à 95% sans condensation</a:t>
            </a:r>
          </a:p>
        </p:txBody>
      </p:sp>
      <p:sp>
        <p:nvSpPr>
          <p:cNvPr id="8" name="ZoneTexte 7">
            <a:extLst>
              <a:ext uri="{FF2B5EF4-FFF2-40B4-BE49-F238E27FC236}">
                <a16:creationId xmlns:a16="http://schemas.microsoft.com/office/drawing/2014/main" id="{1F227AF6-D7A9-3B07-AEE7-9482099C2064}"/>
              </a:ext>
            </a:extLst>
          </p:cNvPr>
          <p:cNvSpPr txBox="1"/>
          <p:nvPr/>
        </p:nvSpPr>
        <p:spPr>
          <a:xfrm>
            <a:off x="264011" y="5181824"/>
            <a:ext cx="1606958" cy="461665"/>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dirty="0"/>
              <a:t>Résistance aux chutes </a:t>
            </a:r>
          </a:p>
        </p:txBody>
      </p:sp>
      <p:sp>
        <p:nvSpPr>
          <p:cNvPr id="10" name="ZoneTexte 9">
            <a:extLst>
              <a:ext uri="{FF2B5EF4-FFF2-40B4-BE49-F238E27FC236}">
                <a16:creationId xmlns:a16="http://schemas.microsoft.com/office/drawing/2014/main" id="{C3E96807-AF6C-C912-F604-FD52C6E31B39}"/>
              </a:ext>
            </a:extLst>
          </p:cNvPr>
          <p:cNvSpPr txBox="1"/>
          <p:nvPr/>
        </p:nvSpPr>
        <p:spPr>
          <a:xfrm>
            <a:off x="1910010" y="5197521"/>
            <a:ext cx="3921239" cy="461665"/>
          </a:xfrm>
          <a:prstGeom prst="rect">
            <a:avLst/>
          </a:prstGeom>
          <a:noFill/>
        </p:spPr>
        <p:txBody>
          <a:bodyPr wrap="square" rtlCol="0">
            <a:spAutoFit/>
          </a:bodyPr>
          <a:lstStyle/>
          <a:p>
            <a:pPr marL="0" lvl="2" algn="just">
              <a:buClr>
                <a:srgbClr val="D4020C"/>
              </a:buClr>
              <a:defRPr/>
            </a:pPr>
            <a:r>
              <a:rPr lang="fr-FR" sz="1200" dirty="0">
                <a:latin typeface="Arial"/>
                <a:cs typeface="Arial"/>
              </a:rPr>
              <a:t>Résiste à plusieurs chutes de 2 m sur du béton</a:t>
            </a:r>
          </a:p>
          <a:p>
            <a:pPr marL="0" lvl="2" algn="just">
              <a:buClr>
                <a:srgbClr val="D4020C"/>
              </a:buClr>
              <a:defRPr/>
            </a:pPr>
            <a:r>
              <a:rPr lang="fr-FR" sz="1200" dirty="0">
                <a:latin typeface="Arial"/>
                <a:cs typeface="Arial"/>
              </a:rPr>
              <a:t>2 000 chutes à 0,5 m</a:t>
            </a:r>
          </a:p>
        </p:txBody>
      </p:sp>
      <p:sp>
        <p:nvSpPr>
          <p:cNvPr id="12" name="ZoneTexte 11">
            <a:extLst>
              <a:ext uri="{FF2B5EF4-FFF2-40B4-BE49-F238E27FC236}">
                <a16:creationId xmlns:a16="http://schemas.microsoft.com/office/drawing/2014/main" id="{B3431E32-961A-BE91-CC4E-D9511581CC23}"/>
              </a:ext>
            </a:extLst>
          </p:cNvPr>
          <p:cNvSpPr txBox="1"/>
          <p:nvPr/>
        </p:nvSpPr>
        <p:spPr>
          <a:xfrm>
            <a:off x="275657" y="5968679"/>
            <a:ext cx="1583667" cy="461665"/>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t>Indice d’étanchéité</a:t>
            </a:r>
            <a:endParaRPr lang="fr-FR" dirty="0"/>
          </a:p>
        </p:txBody>
      </p:sp>
      <p:sp>
        <p:nvSpPr>
          <p:cNvPr id="14" name="ZoneTexte 13">
            <a:extLst>
              <a:ext uri="{FF2B5EF4-FFF2-40B4-BE49-F238E27FC236}">
                <a16:creationId xmlns:a16="http://schemas.microsoft.com/office/drawing/2014/main" id="{033DD637-40FA-563A-1AA1-6857A7171A13}"/>
              </a:ext>
            </a:extLst>
          </p:cNvPr>
          <p:cNvSpPr txBox="1"/>
          <p:nvPr/>
        </p:nvSpPr>
        <p:spPr>
          <a:xfrm>
            <a:off x="1894114" y="6093117"/>
            <a:ext cx="3909951" cy="276999"/>
          </a:xfrm>
          <a:prstGeom prst="rect">
            <a:avLst/>
          </a:prstGeom>
          <a:noFill/>
        </p:spPr>
        <p:txBody>
          <a:bodyPr wrap="square" rtlCol="0">
            <a:spAutoFit/>
          </a:bodyPr>
          <a:lstStyle/>
          <a:p>
            <a:r>
              <a:rPr lang="fr-FR" sz="1200" dirty="0">
                <a:latin typeface="Arial"/>
                <a:cs typeface="Arial"/>
              </a:rPr>
              <a:t>IP65 </a:t>
            </a:r>
            <a:endParaRPr lang="fr-FR" sz="1200" dirty="0">
              <a:latin typeface="Arial" panose="020B0604020202020204" pitchFamily="34" charset="0"/>
              <a:cs typeface="Arial" panose="020B0604020202020204" pitchFamily="34" charset="0"/>
            </a:endParaRPr>
          </a:p>
        </p:txBody>
      </p:sp>
      <p:sp>
        <p:nvSpPr>
          <p:cNvPr id="22" name="ZoneTexte 21">
            <a:extLst>
              <a:ext uri="{FF2B5EF4-FFF2-40B4-BE49-F238E27FC236}">
                <a16:creationId xmlns:a16="http://schemas.microsoft.com/office/drawing/2014/main" id="{23D721DD-81AE-335B-A6C9-17E4A3B3E545}"/>
              </a:ext>
            </a:extLst>
          </p:cNvPr>
          <p:cNvSpPr txBox="1"/>
          <p:nvPr/>
        </p:nvSpPr>
        <p:spPr>
          <a:xfrm>
            <a:off x="1985039" y="1397110"/>
            <a:ext cx="4083057" cy="461665"/>
          </a:xfrm>
          <a:prstGeom prst="rect">
            <a:avLst/>
          </a:prstGeom>
          <a:noFill/>
        </p:spPr>
        <p:txBody>
          <a:bodyPr wrap="square">
            <a:spAutoFit/>
          </a:bodyPr>
          <a:lstStyle/>
          <a:p>
            <a:r>
              <a:rPr lang="fr-FR" sz="1200" dirty="0">
                <a:latin typeface="Arial" panose="020B0604020202020204" pitchFamily="34" charset="0"/>
                <a:cs typeface="Arial" panose="020B0604020202020204" pitchFamily="34" charset="0"/>
              </a:rPr>
              <a:t>Résolution : 2688 x 1520</a:t>
            </a:r>
          </a:p>
          <a:p>
            <a:r>
              <a:rPr lang="fr-FR" sz="1200" dirty="0">
                <a:latin typeface="Arial" panose="020B0604020202020204" pitchFamily="34" charset="0"/>
                <a:cs typeface="Arial" panose="020B0604020202020204" pitchFamily="34" charset="0"/>
              </a:rPr>
              <a:t>Champ de vision de lecture : Horizontal: 37°, vertical: 21° </a:t>
            </a:r>
          </a:p>
        </p:txBody>
      </p:sp>
      <p:sp>
        <p:nvSpPr>
          <p:cNvPr id="25" name="ZoneTexte 24">
            <a:extLst>
              <a:ext uri="{FF2B5EF4-FFF2-40B4-BE49-F238E27FC236}">
                <a16:creationId xmlns:a16="http://schemas.microsoft.com/office/drawing/2014/main" id="{816DD65C-815E-60B7-A9F3-9FE9176607B0}"/>
              </a:ext>
            </a:extLst>
          </p:cNvPr>
          <p:cNvSpPr txBox="1"/>
          <p:nvPr/>
        </p:nvSpPr>
        <p:spPr>
          <a:xfrm>
            <a:off x="6459539" y="1377710"/>
            <a:ext cx="1606958" cy="461665"/>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dirty="0"/>
              <a:t>Distance de lecture</a:t>
            </a:r>
          </a:p>
        </p:txBody>
      </p:sp>
      <p:sp>
        <p:nvSpPr>
          <p:cNvPr id="26" name="ZoneTexte 25">
            <a:extLst>
              <a:ext uri="{FF2B5EF4-FFF2-40B4-BE49-F238E27FC236}">
                <a16:creationId xmlns:a16="http://schemas.microsoft.com/office/drawing/2014/main" id="{012D392E-39CD-4984-0A2E-A5F0DD26D505}"/>
              </a:ext>
            </a:extLst>
          </p:cNvPr>
          <p:cNvSpPr txBox="1"/>
          <p:nvPr/>
        </p:nvSpPr>
        <p:spPr>
          <a:xfrm>
            <a:off x="8050878" y="1494481"/>
            <a:ext cx="3889998" cy="276999"/>
          </a:xfrm>
          <a:prstGeom prst="rect">
            <a:avLst/>
          </a:prstGeom>
          <a:noFill/>
        </p:spPr>
        <p:txBody>
          <a:bodyPr wrap="square" rtlCol="0">
            <a:spAutoFit/>
          </a:bodyPr>
          <a:lstStyle/>
          <a:p>
            <a:pPr marL="0" lvl="2" algn="just">
              <a:buClr>
                <a:srgbClr val="D4020C"/>
              </a:buClr>
              <a:defRPr/>
            </a:pPr>
            <a:r>
              <a:rPr lang="fr-FR" sz="1200" dirty="0">
                <a:latin typeface="Arial"/>
                <a:cs typeface="Arial"/>
              </a:rPr>
              <a:t>Standard/</a:t>
            </a:r>
            <a:r>
              <a:rPr lang="fr-FR" sz="1200" dirty="0" err="1">
                <a:latin typeface="Arial"/>
                <a:cs typeface="Arial"/>
              </a:rPr>
              <a:t>Mid</a:t>
            </a:r>
            <a:r>
              <a:rPr lang="fr-FR" sz="1200" dirty="0">
                <a:latin typeface="Arial"/>
                <a:cs typeface="Arial"/>
              </a:rPr>
              <a:t> Range </a:t>
            </a:r>
          </a:p>
        </p:txBody>
      </p:sp>
      <p:pic>
        <p:nvPicPr>
          <p:cNvPr id="5122" name="Picture 2">
            <a:extLst>
              <a:ext uri="{FF2B5EF4-FFF2-40B4-BE49-F238E27FC236}">
                <a16:creationId xmlns:a16="http://schemas.microsoft.com/office/drawing/2014/main" id="{3BECA5CE-631D-3BAD-12FF-974B9B0A3B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1031" y="4333476"/>
            <a:ext cx="3180008" cy="170357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16293622-950B-468E-14BD-529587B1BD09}"/>
              </a:ext>
            </a:extLst>
          </p:cNvPr>
          <p:cNvSpPr txBox="1"/>
          <p:nvPr/>
        </p:nvSpPr>
        <p:spPr>
          <a:xfrm>
            <a:off x="6443929" y="3437808"/>
            <a:ext cx="1589312"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dirty="0"/>
              <a:t>Garantie</a:t>
            </a:r>
          </a:p>
        </p:txBody>
      </p:sp>
      <p:sp>
        <p:nvSpPr>
          <p:cNvPr id="3" name="ZoneTexte 2">
            <a:extLst>
              <a:ext uri="{FF2B5EF4-FFF2-40B4-BE49-F238E27FC236}">
                <a16:creationId xmlns:a16="http://schemas.microsoft.com/office/drawing/2014/main" id="{5EC6159A-34DE-A3E9-8B14-DE76538B4971}"/>
              </a:ext>
            </a:extLst>
          </p:cNvPr>
          <p:cNvSpPr txBox="1"/>
          <p:nvPr/>
        </p:nvSpPr>
        <p:spPr>
          <a:xfrm>
            <a:off x="8050878" y="3437807"/>
            <a:ext cx="3889998" cy="276999"/>
          </a:xfrm>
          <a:prstGeom prst="rect">
            <a:avLst/>
          </a:prstGeom>
          <a:noFill/>
        </p:spPr>
        <p:txBody>
          <a:bodyPr wrap="square" rtlCol="0">
            <a:spAutoFit/>
          </a:bodyPr>
          <a:lstStyle/>
          <a:p>
            <a:pPr marL="0" lvl="2" algn="just">
              <a:buClr>
                <a:srgbClr val="D4020C"/>
              </a:buClr>
              <a:defRPr/>
            </a:pPr>
            <a:r>
              <a:rPr lang="fr-FR" sz="1200" dirty="0">
                <a:latin typeface="Arial"/>
                <a:cs typeface="Arial"/>
              </a:rPr>
              <a:t>12 mois garantie constructeur</a:t>
            </a:r>
          </a:p>
        </p:txBody>
      </p:sp>
    </p:spTree>
    <p:extLst>
      <p:ext uri="{BB962C8B-B14F-4D97-AF65-F5344CB8AC3E}">
        <p14:creationId xmlns:p14="http://schemas.microsoft.com/office/powerpoint/2010/main" val="502416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E1B7B859-3B19-AA48-AC20-56D43EEB1EC8}"/>
              </a:ext>
            </a:extLst>
          </p:cNvPr>
          <p:cNvSpPr txBox="1"/>
          <p:nvPr/>
        </p:nvSpPr>
        <p:spPr>
          <a:xfrm>
            <a:off x="168189" y="879675"/>
            <a:ext cx="7552267" cy="338554"/>
          </a:xfrm>
          <a:prstGeom prst="rect">
            <a:avLst/>
          </a:prstGeom>
          <a:noFill/>
        </p:spPr>
        <p:txBody>
          <a:bodyPr wrap="square" rtlCol="0">
            <a:spAutoFit/>
          </a:bodyPr>
          <a:lstStyle/>
          <a:p>
            <a:r>
              <a:rPr lang="fr-FR" altLang="fr-FR" sz="1600" b="1" dirty="0">
                <a:solidFill>
                  <a:srgbClr val="3A5CA9"/>
                </a:solidFill>
                <a:latin typeface="Montserrat" pitchFamily="2" charset="77"/>
                <a:cs typeface="Arial"/>
              </a:rPr>
              <a:t>2. Accessoires</a:t>
            </a:r>
            <a:endParaRPr lang="fr-FR" sz="1600" b="1" dirty="0">
              <a:solidFill>
                <a:srgbClr val="3A5CA9"/>
              </a:solidFill>
              <a:latin typeface="Montserrat" pitchFamily="2" charset="77"/>
            </a:endParaRPr>
          </a:p>
        </p:txBody>
      </p:sp>
      <p:sp>
        <p:nvSpPr>
          <p:cNvPr id="28" name="Rectangle 27">
            <a:extLst>
              <a:ext uri="{FF2B5EF4-FFF2-40B4-BE49-F238E27FC236}">
                <a16:creationId xmlns:a16="http://schemas.microsoft.com/office/drawing/2014/main" id="{46FC6038-7AE2-5545-B9B0-0C291CB689C1}"/>
              </a:ext>
            </a:extLst>
          </p:cNvPr>
          <p:cNvSpPr/>
          <p:nvPr/>
        </p:nvSpPr>
        <p:spPr>
          <a:xfrm>
            <a:off x="0" y="-5857"/>
            <a:ext cx="12192000" cy="760147"/>
          </a:xfrm>
          <a:prstGeom prst="rect">
            <a:avLst/>
          </a:prstGeom>
          <a:solidFill>
            <a:srgbClr val="4D539D"/>
          </a:solidFill>
          <a:ln>
            <a:solidFill>
              <a:srgbClr val="3A5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6" name="Image 35">
            <a:extLst>
              <a:ext uri="{FF2B5EF4-FFF2-40B4-BE49-F238E27FC236}">
                <a16:creationId xmlns:a16="http://schemas.microsoft.com/office/drawing/2014/main" id="{7BE98EB6-5048-1A49-95DB-9DE0CAB0C736}"/>
              </a:ext>
            </a:extLst>
          </p:cNvPr>
          <p:cNvPicPr>
            <a:picLocks noChangeAspect="1"/>
          </p:cNvPicPr>
          <p:nvPr/>
        </p:nvPicPr>
        <p:blipFill>
          <a:blip r:embed="rId2"/>
          <a:stretch>
            <a:fillRect/>
          </a:stretch>
        </p:blipFill>
        <p:spPr>
          <a:xfrm>
            <a:off x="10899820" y="99603"/>
            <a:ext cx="1077691" cy="518962"/>
          </a:xfrm>
          <a:prstGeom prst="rect">
            <a:avLst/>
          </a:prstGeom>
        </p:spPr>
      </p:pic>
      <p:sp>
        <p:nvSpPr>
          <p:cNvPr id="3" name="Espace réservé du numéro de diapositive 2">
            <a:extLst>
              <a:ext uri="{FF2B5EF4-FFF2-40B4-BE49-F238E27FC236}">
                <a16:creationId xmlns:a16="http://schemas.microsoft.com/office/drawing/2014/main" id="{FA35DC1F-7FB8-A041-8368-F79E01C4B68E}"/>
              </a:ext>
            </a:extLst>
          </p:cNvPr>
          <p:cNvSpPr>
            <a:spLocks noGrp="1"/>
          </p:cNvSpPr>
          <p:nvPr>
            <p:ph type="sldNum" sz="quarter" idx="12"/>
          </p:nvPr>
        </p:nvSpPr>
        <p:spPr>
          <a:xfrm>
            <a:off x="9358745" y="6393272"/>
            <a:ext cx="2743200" cy="365125"/>
          </a:xfrm>
        </p:spPr>
        <p:txBody>
          <a:bodyPr/>
          <a:lstStyle/>
          <a:p>
            <a:fld id="{267D925A-9F31-684B-94FD-95453C3524EA}" type="slidenum">
              <a:rPr lang="fr-FR" smtClean="0"/>
              <a:pPr/>
              <a:t>9</a:t>
            </a:fld>
            <a:endParaRPr lang="fr-FR"/>
          </a:p>
        </p:txBody>
      </p:sp>
      <p:graphicFrame>
        <p:nvGraphicFramePr>
          <p:cNvPr id="15" name="Tableau 77">
            <a:extLst>
              <a:ext uri="{FF2B5EF4-FFF2-40B4-BE49-F238E27FC236}">
                <a16:creationId xmlns:a16="http://schemas.microsoft.com/office/drawing/2014/main" id="{1854A1AF-19BC-AA46-B9AE-F58EF968F050}"/>
              </a:ext>
            </a:extLst>
          </p:cNvPr>
          <p:cNvGraphicFramePr>
            <a:graphicFrameLocks noGrp="1"/>
          </p:cNvGraphicFramePr>
          <p:nvPr>
            <p:extLst>
              <p:ext uri="{D42A27DB-BD31-4B8C-83A1-F6EECF244321}">
                <p14:modId xmlns:p14="http://schemas.microsoft.com/office/powerpoint/2010/main" val="2889375032"/>
              </p:ext>
            </p:extLst>
          </p:nvPr>
        </p:nvGraphicFramePr>
        <p:xfrm>
          <a:off x="193183" y="1343614"/>
          <a:ext cx="11784328" cy="5319915"/>
        </p:xfrm>
        <a:graphic>
          <a:graphicData uri="http://schemas.openxmlformats.org/drawingml/2006/table">
            <a:tbl>
              <a:tblPr firstRow="1" bandRow="1">
                <a:tableStyleId>{5C22544A-7EE6-4342-B048-85BDC9FD1C3A}</a:tableStyleId>
              </a:tblPr>
              <a:tblGrid>
                <a:gridCol w="1329916">
                  <a:extLst>
                    <a:ext uri="{9D8B030D-6E8A-4147-A177-3AD203B41FA5}">
                      <a16:colId xmlns:a16="http://schemas.microsoft.com/office/drawing/2014/main" val="1133923448"/>
                    </a:ext>
                  </a:extLst>
                </a:gridCol>
                <a:gridCol w="3293600">
                  <a:extLst>
                    <a:ext uri="{9D8B030D-6E8A-4147-A177-3AD203B41FA5}">
                      <a16:colId xmlns:a16="http://schemas.microsoft.com/office/drawing/2014/main" val="3140308974"/>
                    </a:ext>
                  </a:extLst>
                </a:gridCol>
                <a:gridCol w="3219718">
                  <a:extLst>
                    <a:ext uri="{9D8B030D-6E8A-4147-A177-3AD203B41FA5}">
                      <a16:colId xmlns:a16="http://schemas.microsoft.com/office/drawing/2014/main" val="436552001"/>
                    </a:ext>
                  </a:extLst>
                </a:gridCol>
                <a:gridCol w="3941094">
                  <a:extLst>
                    <a:ext uri="{9D8B030D-6E8A-4147-A177-3AD203B41FA5}">
                      <a16:colId xmlns:a16="http://schemas.microsoft.com/office/drawing/2014/main" val="1563058237"/>
                    </a:ext>
                  </a:extLst>
                </a:gridCol>
              </a:tblGrid>
              <a:tr h="1913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altLang="fr-FR" sz="1200" dirty="0">
                        <a:latin typeface="Montserrat" pitchFamily="2"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fr-FR" sz="1200" dirty="0">
                          <a:latin typeface="Montserrat" pitchFamily="2" charset="77"/>
                        </a:rPr>
                        <a:t>Index Trigger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D539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fr-FR" sz="1200" dirty="0">
                          <a:latin typeface="Montserrat" pitchFamily="2" charset="77"/>
                        </a:rPr>
                        <a:t>Hand Strap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D539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fr-FR" sz="1200" dirty="0" err="1">
                          <a:latin typeface="Montserrat" pitchFamily="2" charset="77"/>
                        </a:rPr>
                        <a:t>Reel</a:t>
                      </a:r>
                      <a:endParaRPr lang="fr-FR" altLang="fr-FR" sz="1200" dirty="0">
                        <a:latin typeface="Montserrat"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D539D"/>
                    </a:solidFill>
                  </a:tcPr>
                </a:tc>
                <a:extLst>
                  <a:ext uri="{0D108BD9-81ED-4DB2-BD59-A6C34878D82A}">
                    <a16:rowId xmlns:a16="http://schemas.microsoft.com/office/drawing/2014/main" val="1640968773"/>
                  </a:ext>
                </a:extLst>
              </a:tr>
              <a:tr h="15438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altLang="fr-FR" sz="1200" dirty="0">
                        <a:latin typeface="Montserrat" pitchFamily="2" charset="77"/>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altLang="fr-FR" sz="1200">
                        <a:latin typeface="Montserrat" pitchFamily="2" charset="7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altLang="fr-FR" sz="1200" dirty="0">
                        <a:latin typeface="Montserrat" pitchFamily="2" charset="7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altLang="fr-FR" sz="1200" dirty="0">
                        <a:latin typeface="Montserrat" pitchFamily="2" charset="7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048909"/>
                  </a:ext>
                </a:extLst>
              </a:tr>
              <a:tr h="877889">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altLang="fr-FR" sz="1200" b="0" dirty="0">
                          <a:solidFill>
                            <a:schemeClr val="tx1"/>
                          </a:solidFill>
                          <a:latin typeface="Arial" panose="020B0604020202020204" pitchFamily="34" charset="0"/>
                          <a:cs typeface="Arial" panose="020B060402020202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Ergonomie la meilleure de sa catégorie</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Des gains d’efficacité fiables</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Cas d'utilisation polyvalent adapté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Arial" panose="020B0604020202020204" pitchFamily="34" charset="0"/>
                          <a:ea typeface="+mn-ea"/>
                          <a:cs typeface="Arial" panose="020B0604020202020204" pitchFamily="34" charset="0"/>
                        </a:rPr>
                        <a:t>Accessible, flexible et pratique​</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Arial" panose="020B0604020202020204" pitchFamily="34" charset="0"/>
                          <a:ea typeface="+mn-ea"/>
                          <a:cs typeface="Arial" panose="020B0604020202020204" pitchFamily="34" charset="0"/>
                        </a:rPr>
                        <a:t>Numérisation portable pour toute application de pointe tout au long de la chaîne de valeur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Ajustement aéré et confortable pour une utilisation quotidienne facile​</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Approche flexible et universelle</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Un retour sur investissement abordable, rapide et élevé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7861666"/>
                  </a:ext>
                </a:extLst>
              </a:tr>
              <a:tr h="468791">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altLang="fr-FR" sz="1200" b="0" dirty="0">
                          <a:solidFill>
                            <a:schemeClr val="tx1"/>
                          </a:solidFill>
                          <a:latin typeface="Arial" panose="020B0604020202020204" pitchFamily="34" charset="0"/>
                          <a:cs typeface="Arial" panose="020B0604020202020204" pitchFamily="34" charset="0"/>
                        </a:rPr>
                        <a:t>Fixation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Variantes optimisées pour la taille de la main qui s'enroulent en un seul mouvement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Arial" panose="020B0604020202020204" pitchFamily="34" charset="0"/>
                          <a:ea typeface="+mn-ea"/>
                          <a:cs typeface="Arial" panose="020B0604020202020204" pitchFamily="34" charset="0"/>
                        </a:rPr>
                        <a:t>Plusieurs options de fixation pour les appareils non portés à la main​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Bande Velcro extensible avec fixation flexible​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0630391"/>
                  </a:ext>
                </a:extLst>
              </a:tr>
              <a:tr h="746975">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altLang="fr-FR" sz="1200" b="0" dirty="0">
                          <a:solidFill>
                            <a:schemeClr val="tx1"/>
                          </a:solidFill>
                          <a:latin typeface="Arial" panose="020B0604020202020204" pitchFamily="34" charset="0"/>
                          <a:cs typeface="Arial" panose="020B0604020202020204" pitchFamily="34" charset="0"/>
                        </a:rPr>
                        <a:t>Tailles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altLang="fr-FR" sz="1200" b="0" dirty="0">
                          <a:solidFill>
                            <a:schemeClr val="tx1"/>
                          </a:solidFill>
                          <a:latin typeface="Arial" panose="020B0604020202020204" pitchFamily="34" charset="0"/>
                          <a:cs typeface="Arial" panose="020B0604020202020204" pitchFamily="34" charset="0"/>
                        </a:rPr>
                        <a:t>6 variantes : </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Taille S, M, L​</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Pour gaucher ou </a:t>
                      </a:r>
                      <a:r>
                        <a:rPr lang="fr-FR" altLang="fr-FR" sz="1200" b="0" dirty="0" err="1">
                          <a:solidFill>
                            <a:schemeClr val="tx1"/>
                          </a:solidFill>
                          <a:latin typeface="Arial" panose="020B0604020202020204" pitchFamily="34" charset="0"/>
                          <a:cs typeface="Arial" panose="020B0604020202020204" pitchFamily="34" charset="0"/>
                        </a:rPr>
                        <a:t>droitie</a:t>
                      </a:r>
                      <a:r>
                        <a:rPr lang="fr-FR" altLang="fr-FR" sz="1200" b="0" dirty="0">
                          <a:solidFill>
                            <a:schemeClr val="tx1"/>
                          </a:solidFill>
                          <a:latin typeface="Arial" panose="020B0604020202020204" pitchFamily="34" charset="0"/>
                          <a:cs typeface="Arial" panose="020B0604020202020204" pitchFamily="34"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kern="1200" dirty="0">
                          <a:solidFill>
                            <a:schemeClr val="tx1"/>
                          </a:solidFill>
                          <a:latin typeface="Arial" panose="020B0604020202020204" pitchFamily="34" charset="0"/>
                          <a:ea typeface="+mn-ea"/>
                          <a:cs typeface="Arial" panose="020B0604020202020204" pitchFamily="34" charset="0"/>
                        </a:rPr>
                        <a:t>1 variante​ : </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Arial" panose="020B0604020202020204" pitchFamily="34" charset="0"/>
                          <a:ea typeface="+mn-ea"/>
                          <a:cs typeface="Arial" panose="020B0604020202020204" pitchFamily="34" charset="0"/>
                        </a:rPr>
                        <a:t>Fil rétractable (70 cm)​</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Arial" panose="020B0604020202020204" pitchFamily="34" charset="0"/>
                          <a:ea typeface="+mn-ea"/>
                          <a:cs typeface="Arial" panose="020B0604020202020204" pitchFamily="34" charset="0"/>
                        </a:rPr>
                        <a:t>En option avec lanière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kern="1200" dirty="0">
                          <a:solidFill>
                            <a:schemeClr val="tx1"/>
                          </a:solidFill>
                          <a:latin typeface="Arial" panose="020B0604020202020204" pitchFamily="34" charset="0"/>
                          <a:ea typeface="+mn-ea"/>
                          <a:cs typeface="Arial" panose="020B0604020202020204" pitchFamily="34" charset="0"/>
                        </a:rPr>
                        <a:t>2 variantes​ : </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Arial" panose="020B0604020202020204" pitchFamily="34" charset="0"/>
                          <a:ea typeface="+mn-ea"/>
                          <a:cs typeface="Arial" panose="020B0604020202020204" pitchFamily="34" charset="0"/>
                        </a:rPr>
                        <a:t>Taille unique</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Arial" panose="020B0604020202020204" pitchFamily="34" charset="0"/>
                          <a:ea typeface="+mn-ea"/>
                          <a:cs typeface="Arial" panose="020B0604020202020204" pitchFamily="34" charset="0"/>
                        </a:rPr>
                        <a:t>Pour gaucher ou droitier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292859"/>
                  </a:ext>
                </a:extLst>
              </a:tr>
              <a:tr h="233818">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altLang="fr-FR" sz="1200" b="0" dirty="0">
                          <a:solidFill>
                            <a:schemeClr val="tx1"/>
                          </a:solidFill>
                          <a:latin typeface="Arial" panose="020B0604020202020204" pitchFamily="34" charset="0"/>
                          <a:cs typeface="Arial" panose="020B0604020202020204" pitchFamily="34" charset="0"/>
                        </a:rPr>
                        <a:t>Température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-5°C  à +50°C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Arial" panose="020B0604020202020204" pitchFamily="34" charset="0"/>
                          <a:ea typeface="+mn-ea"/>
                          <a:cs typeface="Arial" panose="020B0604020202020204" pitchFamily="34" charset="0"/>
                        </a:rPr>
                        <a:t>-20°C to +50°C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5°C to +45°C​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644798"/>
                  </a:ext>
                </a:extLst>
              </a:tr>
              <a:tr h="877889">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altLang="fr-FR" sz="1200" b="0" dirty="0">
                          <a:solidFill>
                            <a:schemeClr val="tx1"/>
                          </a:solidFill>
                          <a:latin typeface="Arial" panose="020B0604020202020204" pitchFamily="34" charset="0"/>
                          <a:cs typeface="Arial" panose="020B0604020202020204" pitchFamily="34" charset="0"/>
                        </a:rPr>
                        <a:t>Manipulation des unités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Optimisé pour un environnement de travail spécialisé au rythme rapide avec une durée de vie prolongée de l'unité.</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Aucune pièce de fixation supplémentaire n'est nécessaire.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Arial" panose="020B0604020202020204" pitchFamily="34" charset="0"/>
                          <a:ea typeface="+mn-ea"/>
                          <a:cs typeface="Arial" panose="020B0604020202020204" pitchFamily="34" charset="0"/>
                        </a:rPr>
                        <a:t>Manipulation de l'unité sans souci grâce à une variante.​</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dirty="0">
                          <a:solidFill>
                            <a:schemeClr val="tx1"/>
                          </a:solidFill>
                          <a:latin typeface="Arial" panose="020B0604020202020204" pitchFamily="34" charset="0"/>
                          <a:ea typeface="+mn-ea"/>
                          <a:cs typeface="Arial" panose="020B0604020202020204" pitchFamily="34" charset="0"/>
                        </a:rPr>
                        <a:t>Aucune pièce de fixation supplémentaire n'est nécessaire.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Optimisé pour les forces de travail importantes et fluctuantes avec option à gauche et à droite.</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b="0" dirty="0">
                          <a:solidFill>
                            <a:schemeClr val="tx1"/>
                          </a:solidFill>
                          <a:latin typeface="Arial" panose="020B0604020202020204" pitchFamily="34" charset="0"/>
                          <a:cs typeface="Arial" panose="020B0604020202020204" pitchFamily="34" charset="0"/>
                        </a:rPr>
                        <a:t>Aucune pièce de fixation supplémentaire n'est nécessaire.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9270081"/>
                  </a:ext>
                </a:extLst>
              </a:tr>
            </a:tbl>
          </a:graphicData>
        </a:graphic>
      </p:graphicFrame>
      <p:sp>
        <p:nvSpPr>
          <p:cNvPr id="19" name="ZoneTexte 18">
            <a:extLst>
              <a:ext uri="{FF2B5EF4-FFF2-40B4-BE49-F238E27FC236}">
                <a16:creationId xmlns:a16="http://schemas.microsoft.com/office/drawing/2014/main" id="{C0E0A76F-9ADD-FB40-82EA-CB21C39DB1A6}"/>
              </a:ext>
            </a:extLst>
          </p:cNvPr>
          <p:cNvSpPr txBox="1"/>
          <p:nvPr/>
        </p:nvSpPr>
        <p:spPr>
          <a:xfrm>
            <a:off x="214489" y="364110"/>
            <a:ext cx="5592545" cy="338554"/>
          </a:xfrm>
          <a:prstGeom prst="rect">
            <a:avLst/>
          </a:prstGeom>
          <a:noFill/>
        </p:spPr>
        <p:txBody>
          <a:bodyPr wrap="square" rtlCol="0">
            <a:spAutoFit/>
          </a:bodyPr>
          <a:lstStyle/>
          <a:p>
            <a:r>
              <a:rPr lang="fr-FR" altLang="fr-FR" sz="1600" dirty="0">
                <a:solidFill>
                  <a:schemeClr val="bg1"/>
                </a:solidFill>
                <a:latin typeface="Montserrat Medium" pitchFamily="2" charset="77"/>
                <a:cs typeface="Arial"/>
              </a:rPr>
              <a:t>Bague 1D/2D – Scanner main libre</a:t>
            </a:r>
            <a:endParaRPr lang="fr-FR" sz="1600" dirty="0">
              <a:solidFill>
                <a:schemeClr val="bg1"/>
              </a:solidFill>
              <a:latin typeface="Montserrat Medium" pitchFamily="2" charset="77"/>
            </a:endParaRPr>
          </a:p>
        </p:txBody>
      </p:sp>
      <p:pic>
        <p:nvPicPr>
          <p:cNvPr id="2050" name="Picture 2">
            <a:extLst>
              <a:ext uri="{FF2B5EF4-FFF2-40B4-BE49-F238E27FC236}">
                <a16:creationId xmlns:a16="http://schemas.microsoft.com/office/drawing/2014/main" id="{2DA71717-016E-C7AA-AF89-26BA70D953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648" y="1566923"/>
            <a:ext cx="2240942" cy="16830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84D84DD-2F8B-B864-679C-B25EDAC676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444" y="1605771"/>
            <a:ext cx="2137491" cy="16053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97E602B6-601D-1368-3BC7-DFCACAA0B8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5001" y="1612363"/>
            <a:ext cx="2016485" cy="1514467"/>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FE50C108-40F7-CE39-430E-6397907A000F}"/>
              </a:ext>
            </a:extLst>
          </p:cNvPr>
          <p:cNvSpPr txBox="1"/>
          <p:nvPr/>
        </p:nvSpPr>
        <p:spPr>
          <a:xfrm>
            <a:off x="214489" y="64956"/>
            <a:ext cx="7269153" cy="369332"/>
          </a:xfrm>
          <a:prstGeom prst="rect">
            <a:avLst/>
          </a:prstGeom>
          <a:noFill/>
        </p:spPr>
        <p:txBody>
          <a:bodyPr wrap="square" rtlCol="0">
            <a:spAutoFit/>
          </a:bodyPr>
          <a:lstStyle/>
          <a:p>
            <a:r>
              <a:rPr lang="fr-FR" b="1" dirty="0">
                <a:solidFill>
                  <a:schemeClr val="bg1"/>
                </a:solidFill>
                <a:latin typeface="Montserrat" pitchFamily="2" charset="77"/>
                <a:cs typeface="Arial"/>
              </a:rPr>
              <a:t>BAGUE MARK 3 PROGLOVE</a:t>
            </a:r>
            <a:endParaRPr lang="fr-FR" b="1" dirty="0">
              <a:solidFill>
                <a:schemeClr val="bg1"/>
              </a:solidFill>
              <a:latin typeface="Montserrat" pitchFamily="2" charset="77"/>
            </a:endParaRPr>
          </a:p>
        </p:txBody>
      </p:sp>
    </p:spTree>
    <p:extLst>
      <p:ext uri="{BB962C8B-B14F-4D97-AF65-F5344CB8AC3E}">
        <p14:creationId xmlns:p14="http://schemas.microsoft.com/office/powerpoint/2010/main" val="284112118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6711C1B64D3C49B390A781CE7A6939" ma:contentTypeVersion="18" ma:contentTypeDescription="Crée un document." ma:contentTypeScope="" ma:versionID="55d54b08ac639f15fb631a57f9439657">
  <xsd:schema xmlns:xsd="http://www.w3.org/2001/XMLSchema" xmlns:xs="http://www.w3.org/2001/XMLSchema" xmlns:p="http://schemas.microsoft.com/office/2006/metadata/properties" xmlns:ns2="3106b713-a8a8-444a-89b3-f9d2eee25b9f" xmlns:ns3="5bee3603-70fc-4721-9785-d629d4aedc85" targetNamespace="http://schemas.microsoft.com/office/2006/metadata/properties" ma:root="true" ma:fieldsID="a87779d45541a772ca1f3b7fb970194e" ns2:_="" ns3:_="">
    <xsd:import namespace="3106b713-a8a8-444a-89b3-f9d2eee25b9f"/>
    <xsd:import namespace="5bee3603-70fc-4721-9785-d629d4aedc8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06b713-a8a8-444a-89b3-f9d2eee25b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40c5fe60-0a24-4039-98c9-7651c6bcf19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ee3603-70fc-4721-9785-d629d4aedc85"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a17fe460-b98e-469c-b624-e5e3fe5a4d8f}" ma:internalName="TaxCatchAll" ma:showField="CatchAllData" ma:web="5bee3603-70fc-4721-9785-d629d4aedc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106b713-a8a8-444a-89b3-f9d2eee25b9f">
      <Terms xmlns="http://schemas.microsoft.com/office/infopath/2007/PartnerControls"/>
    </lcf76f155ced4ddcb4097134ff3c332f>
    <TaxCatchAll xmlns="5bee3603-70fc-4721-9785-d629d4aedc85" xsi:nil="true"/>
  </documentManagement>
</p:properties>
</file>

<file path=customXml/itemProps1.xml><?xml version="1.0" encoding="utf-8"?>
<ds:datastoreItem xmlns:ds="http://schemas.openxmlformats.org/officeDocument/2006/customXml" ds:itemID="{9D5D13ED-B34C-4B09-A791-358C349491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06b713-a8a8-444a-89b3-f9d2eee25b9f"/>
    <ds:schemaRef ds:uri="5bee3603-70fc-4721-9785-d629d4aedc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61AAF1-BC05-4C71-B8F9-540BB4CBA150}">
  <ds:schemaRefs>
    <ds:schemaRef ds:uri="http://schemas.microsoft.com/sharepoint/v3/contenttype/forms"/>
  </ds:schemaRefs>
</ds:datastoreItem>
</file>

<file path=customXml/itemProps3.xml><?xml version="1.0" encoding="utf-8"?>
<ds:datastoreItem xmlns:ds="http://schemas.openxmlformats.org/officeDocument/2006/customXml" ds:itemID="{0BF25451-0D11-4DD0-8225-17A8820FC7E1}">
  <ds:schemaRefs>
    <ds:schemaRef ds:uri="http://schemas.microsoft.com/office/2006/metadata/properties"/>
    <ds:schemaRef ds:uri="http://schemas.microsoft.com/office/infopath/2007/PartnerControls"/>
    <ds:schemaRef ds:uri="3106b713-a8a8-444a-89b3-f9d2eee25b9f"/>
    <ds:schemaRef ds:uri="5bee3603-70fc-4721-9785-d629d4aedc85"/>
  </ds:schemaRefs>
</ds:datastoreItem>
</file>

<file path=docProps/app.xml><?xml version="1.0" encoding="utf-8"?>
<Properties xmlns="http://schemas.openxmlformats.org/officeDocument/2006/extended-properties" xmlns:vt="http://schemas.openxmlformats.org/officeDocument/2006/docPropsVTypes">
  <TotalTime>0</TotalTime>
  <Words>2792</Words>
  <Application>Microsoft Office PowerPoint</Application>
  <PresentationFormat>Grand écran</PresentationFormat>
  <Paragraphs>386</Paragraphs>
  <Slides>17</Slides>
  <Notes>12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17</vt:i4>
      </vt:variant>
    </vt:vector>
  </HeadingPairs>
  <TitlesOfParts>
    <vt:vector size="23" baseType="lpstr">
      <vt:lpstr>Arial</vt:lpstr>
      <vt:lpstr>Calibri</vt:lpstr>
      <vt:lpstr>Calibri Light</vt:lpstr>
      <vt:lpstr>Montserrat</vt:lpstr>
      <vt:lpstr>Montserrat Medium</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Logane Biancarelli</dc:creator>
  <cp:lastModifiedBy>David Rousseau</cp:lastModifiedBy>
  <cp:revision>10</cp:revision>
  <dcterms:created xsi:type="dcterms:W3CDTF">2021-02-16T13:52:32Z</dcterms:created>
  <dcterms:modified xsi:type="dcterms:W3CDTF">2024-12-05T14:28:39Z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0x010100F76711C1B64D3C49B390A781CE7A6939</vt:lpwstr>
  </property>
  <property fmtid="{D5CDD505-2E9C-101B-9397-08002B2CF9AE}" pid="3" name="MediaServiceImageTags">
    <vt:lpwstr/>
  </property>
</Properties>
</file>